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297" r:id="rId5"/>
    <p:sldId id="271" r:id="rId6"/>
    <p:sldId id="444" r:id="rId7"/>
    <p:sldId id="445" r:id="rId8"/>
    <p:sldId id="446" r:id="rId9"/>
    <p:sldId id="447" r:id="rId10"/>
    <p:sldId id="448" r:id="rId11"/>
    <p:sldId id="449" r:id="rId12"/>
    <p:sldId id="433" r:id="rId13"/>
    <p:sldId id="401" r:id="rId14"/>
    <p:sldId id="431" r:id="rId15"/>
    <p:sldId id="452" r:id="rId16"/>
    <p:sldId id="450" r:id="rId17"/>
    <p:sldId id="451" r:id="rId18"/>
    <p:sldId id="260" r:id="rId19"/>
    <p:sldId id="435" r:id="rId20"/>
    <p:sldId id="437" r:id="rId21"/>
    <p:sldId id="427" r:id="rId22"/>
    <p:sldId id="419" r:id="rId23"/>
    <p:sldId id="453" r:id="rId24"/>
    <p:sldId id="428" r:id="rId25"/>
    <p:sldId id="429" r:id="rId26"/>
    <p:sldId id="432" r:id="rId27"/>
    <p:sldId id="281" r:id="rId28"/>
    <p:sldId id="438" r:id="rId29"/>
    <p:sldId id="439" r:id="rId30"/>
    <p:sldId id="455" r:id="rId31"/>
    <p:sldId id="440" r:id="rId32"/>
    <p:sldId id="443" r:id="rId33"/>
    <p:sldId id="283" r:id="rId34"/>
    <p:sldId id="420" r:id="rId35"/>
    <p:sldId id="291" r:id="rId36"/>
    <p:sldId id="292" r:id="rId37"/>
    <p:sldId id="289" r:id="rId38"/>
    <p:sldId id="456" r:id="rId39"/>
    <p:sldId id="421" r:id="rId40"/>
    <p:sldId id="295" r:id="rId41"/>
    <p:sldId id="399" r:id="rId42"/>
    <p:sldId id="398" r:id="rId43"/>
    <p:sldId id="29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4194"/>
    <a:srgbClr val="35BCDE"/>
    <a:srgbClr val="CDCC01"/>
    <a:srgbClr val="F3E731"/>
    <a:srgbClr val="009C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EC583-C3E7-4870-B2D8-02DD9609C3C5}" v="327" dt="2024-10-21T19:05:51.138"/>
    <p1510:client id="{1E8E1446-FE54-4409-ACA4-5D20BE29E27F}" v="28" dt="2024-10-21T18:32:36.103"/>
    <p1510:client id="{535C3071-B26A-406E-AEDC-F49DE4E86B6D}" v="31" dt="2024-10-21T18:51:40.969"/>
    <p1510:client id="{A54ABA45-04F3-451F-950A-98CA005DAFD3}" v="268" dt="2024-10-21T18:46:13.467"/>
    <p1510:client id="{AF8C5EAB-058E-6870-32CD-3F5B2E23A99D}" v="625" dt="2024-10-21T13:50:31.257"/>
    <p1510:client id="{BB8AE20B-ACB4-5319-6992-76A718DAF568}" v="92" dt="2024-10-21T15:28:19.340"/>
    <p1510:client id="{F5B77A49-C6BF-4E84-9459-3788B378AD75}" v="70" dt="2024-10-21T16:51:16.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Eberstein" userId="S::katie.eberstein@brighton-hove.gov.uk::8552068e-af68-466d-8240-da5ec5ba8e15" providerId="AD" clId="Web-{A54ABA45-04F3-451F-950A-98CA005DAFD3}"/>
    <pc:docChg chg="modSld">
      <pc:chgData name="Katie Eberstein" userId="S::katie.eberstein@brighton-hove.gov.uk::8552068e-af68-466d-8240-da5ec5ba8e15" providerId="AD" clId="Web-{A54ABA45-04F3-451F-950A-98CA005DAFD3}" dt="2024-10-21T18:46:13.467" v="167" actId="20577"/>
      <pc:docMkLst>
        <pc:docMk/>
      </pc:docMkLst>
      <pc:sldChg chg="addSp modSp">
        <pc:chgData name="Katie Eberstein" userId="S::katie.eberstein@brighton-hove.gov.uk::8552068e-af68-466d-8240-da5ec5ba8e15" providerId="AD" clId="Web-{A54ABA45-04F3-451F-950A-98CA005DAFD3}" dt="2024-10-21T18:46:13.467" v="167" actId="20577"/>
        <pc:sldMkLst>
          <pc:docMk/>
          <pc:sldMk cId="3724818090" sldId="291"/>
        </pc:sldMkLst>
        <pc:spChg chg="mod">
          <ac:chgData name="Katie Eberstein" userId="S::katie.eberstein@brighton-hove.gov.uk::8552068e-af68-466d-8240-da5ec5ba8e15" providerId="AD" clId="Web-{A54ABA45-04F3-451F-950A-98CA005DAFD3}" dt="2024-10-21T18:45:56.419" v="164" actId="14100"/>
          <ac:spMkLst>
            <pc:docMk/>
            <pc:sldMk cId="3724818090" sldId="291"/>
            <ac:spMk id="4" creationId="{EE8C3659-3271-E119-DC2A-F8BBAEE2429C}"/>
          </ac:spMkLst>
        </pc:spChg>
        <pc:spChg chg="mod">
          <ac:chgData name="Katie Eberstein" userId="S::katie.eberstein@brighton-hove.gov.uk::8552068e-af68-466d-8240-da5ec5ba8e15" providerId="AD" clId="Web-{A54ABA45-04F3-451F-950A-98CA005DAFD3}" dt="2024-10-21T18:46:13.467" v="167" actId="20577"/>
          <ac:spMkLst>
            <pc:docMk/>
            <pc:sldMk cId="3724818090" sldId="291"/>
            <ac:spMk id="5" creationId="{FDFE3429-F160-1C6E-86C2-898CEC0744EA}"/>
          </ac:spMkLst>
        </pc:spChg>
        <pc:picChg chg="add mod">
          <ac:chgData name="Katie Eberstein" userId="S::katie.eberstein@brighton-hove.gov.uk::8552068e-af68-466d-8240-da5ec5ba8e15" providerId="AD" clId="Web-{A54ABA45-04F3-451F-950A-98CA005DAFD3}" dt="2024-10-21T18:45:39.590" v="159" actId="1076"/>
          <ac:picMkLst>
            <pc:docMk/>
            <pc:sldMk cId="3724818090" sldId="291"/>
            <ac:picMk id="3" creationId="{CE526AFC-BDF4-19FD-2FAC-9226DE027D23}"/>
          </ac:picMkLst>
        </pc:picChg>
      </pc:sldChg>
      <pc:sldChg chg="delSp modSp">
        <pc:chgData name="Katie Eberstein" userId="S::katie.eberstein@brighton-hove.gov.uk::8552068e-af68-466d-8240-da5ec5ba8e15" providerId="AD" clId="Web-{A54ABA45-04F3-451F-950A-98CA005DAFD3}" dt="2024-10-21T18:39:08.344" v="59" actId="20577"/>
        <pc:sldMkLst>
          <pc:docMk/>
          <pc:sldMk cId="25719758" sldId="438"/>
        </pc:sldMkLst>
        <pc:spChg chg="del mod">
          <ac:chgData name="Katie Eberstein" userId="S::katie.eberstein@brighton-hove.gov.uk::8552068e-af68-466d-8240-da5ec5ba8e15" providerId="AD" clId="Web-{A54ABA45-04F3-451F-950A-98CA005DAFD3}" dt="2024-10-21T18:34:09.432" v="2"/>
          <ac:spMkLst>
            <pc:docMk/>
            <pc:sldMk cId="25719758" sldId="438"/>
            <ac:spMk id="5" creationId="{8289FAF2-5E64-F31F-D7FE-819BD7B75F76}"/>
          </ac:spMkLst>
        </pc:spChg>
        <pc:spChg chg="mod">
          <ac:chgData name="Katie Eberstein" userId="S::katie.eberstein@brighton-hove.gov.uk::8552068e-af68-466d-8240-da5ec5ba8e15" providerId="AD" clId="Web-{A54ABA45-04F3-451F-950A-98CA005DAFD3}" dt="2024-10-21T18:39:08.344" v="59" actId="20577"/>
          <ac:spMkLst>
            <pc:docMk/>
            <pc:sldMk cId="25719758" sldId="438"/>
            <ac:spMk id="11" creationId="{7C30295D-F885-AB03-F0F7-3E81927E5782}"/>
          </ac:spMkLst>
        </pc:spChg>
        <pc:spChg chg="mod">
          <ac:chgData name="Katie Eberstein" userId="S::katie.eberstein@brighton-hove.gov.uk::8552068e-af68-466d-8240-da5ec5ba8e15" providerId="AD" clId="Web-{A54ABA45-04F3-451F-950A-98CA005DAFD3}" dt="2024-10-21T18:39:04.234" v="57" actId="20577"/>
          <ac:spMkLst>
            <pc:docMk/>
            <pc:sldMk cId="25719758" sldId="438"/>
            <ac:spMk id="13" creationId="{0831F003-F104-A283-3940-9DECE7DDC2B0}"/>
          </ac:spMkLst>
        </pc:spChg>
        <pc:picChg chg="mod">
          <ac:chgData name="Katie Eberstein" userId="S::katie.eberstein@brighton-hove.gov.uk::8552068e-af68-466d-8240-da5ec5ba8e15" providerId="AD" clId="Web-{A54ABA45-04F3-451F-950A-98CA005DAFD3}" dt="2024-10-21T18:34:00.728" v="0" actId="1076"/>
          <ac:picMkLst>
            <pc:docMk/>
            <pc:sldMk cId="25719758" sldId="438"/>
            <ac:picMk id="10" creationId="{BEE7BA5C-645B-E37A-EDE4-D92560C0929A}"/>
          </ac:picMkLst>
        </pc:picChg>
      </pc:sldChg>
      <pc:sldChg chg="addSp delSp modSp addAnim">
        <pc:chgData name="Katie Eberstein" userId="S::katie.eberstein@brighton-hove.gov.uk::8552068e-af68-466d-8240-da5ec5ba8e15" providerId="AD" clId="Web-{A54ABA45-04F3-451F-950A-98CA005DAFD3}" dt="2024-10-21T18:44:19.225" v="156"/>
        <pc:sldMkLst>
          <pc:docMk/>
          <pc:sldMk cId="1385912996" sldId="439"/>
        </pc:sldMkLst>
        <pc:spChg chg="mod">
          <ac:chgData name="Katie Eberstein" userId="S::katie.eberstein@brighton-hove.gov.uk::8552068e-af68-466d-8240-da5ec5ba8e15" providerId="AD" clId="Web-{A54ABA45-04F3-451F-950A-98CA005DAFD3}" dt="2024-10-21T18:41:39.620" v="97" actId="1076"/>
          <ac:spMkLst>
            <pc:docMk/>
            <pc:sldMk cId="1385912996" sldId="439"/>
            <ac:spMk id="4" creationId="{5D73FB95-CC45-79B2-A4BF-F06E6E3D95FA}"/>
          </ac:spMkLst>
        </pc:spChg>
        <pc:spChg chg="del mod">
          <ac:chgData name="Katie Eberstein" userId="S::katie.eberstein@brighton-hove.gov.uk::8552068e-af68-466d-8240-da5ec5ba8e15" providerId="AD" clId="Web-{A54ABA45-04F3-451F-950A-98CA005DAFD3}" dt="2024-10-21T18:34:58.389" v="9"/>
          <ac:spMkLst>
            <pc:docMk/>
            <pc:sldMk cId="1385912996" sldId="439"/>
            <ac:spMk id="5" creationId="{8289FAF2-5E64-F31F-D7FE-819BD7B75F76}"/>
          </ac:spMkLst>
        </pc:spChg>
        <pc:spChg chg="mod">
          <ac:chgData name="Katie Eberstein" userId="S::katie.eberstein@brighton-hove.gov.uk::8552068e-af68-466d-8240-da5ec5ba8e15" providerId="AD" clId="Web-{A54ABA45-04F3-451F-950A-98CA005DAFD3}" dt="2024-10-21T18:44:07.443" v="155" actId="1076"/>
          <ac:spMkLst>
            <pc:docMk/>
            <pc:sldMk cId="1385912996" sldId="439"/>
            <ac:spMk id="6" creationId="{9E512F69-B9F9-6EB2-1B07-8DF9E33DDE73}"/>
          </ac:spMkLst>
        </pc:spChg>
        <pc:spChg chg="add del">
          <ac:chgData name="Katie Eberstein" userId="S::katie.eberstein@brighton-hove.gov.uk::8552068e-af68-466d-8240-da5ec5ba8e15" providerId="AD" clId="Web-{A54ABA45-04F3-451F-950A-98CA005DAFD3}" dt="2024-10-21T18:35:15.812" v="13"/>
          <ac:spMkLst>
            <pc:docMk/>
            <pc:sldMk cId="1385912996" sldId="439"/>
            <ac:spMk id="8" creationId="{9D5913EA-6A74-AFC0-CB8D-1365DA2EC3E3}"/>
          </ac:spMkLst>
        </pc:spChg>
        <pc:spChg chg="add mod">
          <ac:chgData name="Katie Eberstein" userId="S::katie.eberstein@brighton-hove.gov.uk::8552068e-af68-466d-8240-da5ec5ba8e15" providerId="AD" clId="Web-{A54ABA45-04F3-451F-950A-98CA005DAFD3}" dt="2024-10-21T18:41:28.072" v="96" actId="1076"/>
          <ac:spMkLst>
            <pc:docMk/>
            <pc:sldMk cId="1385912996" sldId="439"/>
            <ac:spMk id="9" creationId="{0BD643B1-1815-7F64-6962-2151D2590CA4}"/>
          </ac:spMkLst>
        </pc:spChg>
        <pc:spChg chg="add mod">
          <ac:chgData name="Katie Eberstein" userId="S::katie.eberstein@brighton-hove.gov.uk::8552068e-af68-466d-8240-da5ec5ba8e15" providerId="AD" clId="Web-{A54ABA45-04F3-451F-950A-98CA005DAFD3}" dt="2024-10-21T18:44:02.990" v="154" actId="14100"/>
          <ac:spMkLst>
            <pc:docMk/>
            <pc:sldMk cId="1385912996" sldId="439"/>
            <ac:spMk id="10" creationId="{F6C59B70-F057-0623-9F46-5D4CF5D4131D}"/>
          </ac:spMkLst>
        </pc:spChg>
        <pc:picChg chg="mod">
          <ac:chgData name="Katie Eberstein" userId="S::katie.eberstein@brighton-hove.gov.uk::8552068e-af68-466d-8240-da5ec5ba8e15" providerId="AD" clId="Web-{A54ABA45-04F3-451F-950A-98CA005DAFD3}" dt="2024-10-21T18:36:16.925" v="36" actId="14100"/>
          <ac:picMkLst>
            <pc:docMk/>
            <pc:sldMk cId="1385912996" sldId="439"/>
            <ac:picMk id="7" creationId="{B1CE0436-E0A1-92CA-0AD2-CF8F2F731FF3}"/>
          </ac:picMkLst>
        </pc:picChg>
      </pc:sldChg>
      <pc:sldChg chg="modSp">
        <pc:chgData name="Katie Eberstein" userId="S::katie.eberstein@brighton-hove.gov.uk::8552068e-af68-466d-8240-da5ec5ba8e15" providerId="AD" clId="Web-{A54ABA45-04F3-451F-950A-98CA005DAFD3}" dt="2024-10-21T18:40:13.739" v="63" actId="14100"/>
        <pc:sldMkLst>
          <pc:docMk/>
          <pc:sldMk cId="3322222420" sldId="440"/>
        </pc:sldMkLst>
        <pc:spChg chg="mod">
          <ac:chgData name="Katie Eberstein" userId="S::katie.eberstein@brighton-hove.gov.uk::8552068e-af68-466d-8240-da5ec5ba8e15" providerId="AD" clId="Web-{A54ABA45-04F3-451F-950A-98CA005DAFD3}" dt="2024-10-21T18:40:07.192" v="61" actId="14100"/>
          <ac:spMkLst>
            <pc:docMk/>
            <pc:sldMk cId="3322222420" sldId="440"/>
            <ac:spMk id="4" creationId="{5D73FB95-CC45-79B2-A4BF-F06E6E3D95FA}"/>
          </ac:spMkLst>
        </pc:spChg>
        <pc:spChg chg="mod">
          <ac:chgData name="Katie Eberstein" userId="S::katie.eberstein@brighton-hove.gov.uk::8552068e-af68-466d-8240-da5ec5ba8e15" providerId="AD" clId="Web-{A54ABA45-04F3-451F-950A-98CA005DAFD3}" dt="2024-10-21T18:40:10.504" v="62" actId="1076"/>
          <ac:spMkLst>
            <pc:docMk/>
            <pc:sldMk cId="3322222420" sldId="440"/>
            <ac:spMk id="6" creationId="{CF01F17F-984C-093D-64FC-F64CB7A81821}"/>
          </ac:spMkLst>
        </pc:spChg>
        <pc:picChg chg="mod">
          <ac:chgData name="Katie Eberstein" userId="S::katie.eberstein@brighton-hove.gov.uk::8552068e-af68-466d-8240-da5ec5ba8e15" providerId="AD" clId="Web-{A54ABA45-04F3-451F-950A-98CA005DAFD3}" dt="2024-10-21T18:40:13.739" v="63" actId="14100"/>
          <ac:picMkLst>
            <pc:docMk/>
            <pc:sldMk cId="3322222420" sldId="440"/>
            <ac:picMk id="7" creationId="{A65A4838-152C-5A08-4993-68A1972DF21E}"/>
          </ac:picMkLst>
        </pc:picChg>
      </pc:sldChg>
      <pc:sldChg chg="modSp">
        <pc:chgData name="Katie Eberstein" userId="S::katie.eberstein@brighton-hove.gov.uk::8552068e-af68-466d-8240-da5ec5ba8e15" providerId="AD" clId="Web-{A54ABA45-04F3-451F-950A-98CA005DAFD3}" dt="2024-10-21T18:39:56.910" v="60" actId="1076"/>
        <pc:sldMkLst>
          <pc:docMk/>
          <pc:sldMk cId="507684407" sldId="455"/>
        </pc:sldMkLst>
        <pc:spChg chg="mod">
          <ac:chgData name="Katie Eberstein" userId="S::katie.eberstein@brighton-hove.gov.uk::8552068e-af68-466d-8240-da5ec5ba8e15" providerId="AD" clId="Web-{A54ABA45-04F3-451F-950A-98CA005DAFD3}" dt="2024-10-21T18:34:30.183" v="7" actId="14100"/>
          <ac:spMkLst>
            <pc:docMk/>
            <pc:sldMk cId="507684407" sldId="455"/>
            <ac:spMk id="8" creationId="{5D73FB95-CC45-79B2-A4BF-F06E6E3D95FA}"/>
          </ac:spMkLst>
        </pc:spChg>
        <pc:spChg chg="mod">
          <ac:chgData name="Katie Eberstein" userId="S::katie.eberstein@brighton-hove.gov.uk::8552068e-af68-466d-8240-da5ec5ba8e15" providerId="AD" clId="Web-{A54ABA45-04F3-451F-950A-98CA005DAFD3}" dt="2024-10-21T18:39:56.910" v="60" actId="1076"/>
          <ac:spMkLst>
            <pc:docMk/>
            <pc:sldMk cId="507684407" sldId="455"/>
            <ac:spMk id="9" creationId="{9E512F69-B9F9-6EB2-1B07-8DF9E33DDE73}"/>
          </ac:spMkLst>
        </pc:spChg>
      </pc:sldChg>
    </pc:docChg>
  </pc:docChgLst>
  <pc:docChgLst>
    <pc:chgData name="Katie Eberstein" userId="S::katie.eberstein@brighton-hove.gov.uk::8552068e-af68-466d-8240-da5ec5ba8e15" providerId="AD" clId="Web-{535C3071-B26A-406E-AEDC-F49DE4E86B6D}"/>
    <pc:docChg chg="addSld delSld modSld">
      <pc:chgData name="Katie Eberstein" userId="S::katie.eberstein@brighton-hove.gov.uk::8552068e-af68-466d-8240-da5ec5ba8e15" providerId="AD" clId="Web-{535C3071-B26A-406E-AEDC-F49DE4E86B6D}" dt="2024-10-21T18:51:40.969" v="27"/>
      <pc:docMkLst>
        <pc:docMk/>
      </pc:docMkLst>
      <pc:sldChg chg="addSp delSp modSp add del replId">
        <pc:chgData name="Katie Eberstein" userId="S::katie.eberstein@brighton-hove.gov.uk::8552068e-af68-466d-8240-da5ec5ba8e15" providerId="AD" clId="Web-{535C3071-B26A-406E-AEDC-F49DE4E86B6D}" dt="2024-10-21T18:51:40.969" v="27"/>
        <pc:sldMkLst>
          <pc:docMk/>
          <pc:sldMk cId="1455701754" sldId="457"/>
        </pc:sldMkLst>
        <pc:spChg chg="del">
          <ac:chgData name="Katie Eberstein" userId="S::katie.eberstein@brighton-hove.gov.uk::8552068e-af68-466d-8240-da5ec5ba8e15" providerId="AD" clId="Web-{535C3071-B26A-406E-AEDC-F49DE4E86B6D}" dt="2024-10-21T18:48:43.604" v="1"/>
          <ac:spMkLst>
            <pc:docMk/>
            <pc:sldMk cId="1455701754" sldId="457"/>
            <ac:spMk id="4" creationId="{5D73FB95-CC45-79B2-A4BF-F06E6E3D95FA}"/>
          </ac:spMkLst>
        </pc:spChg>
        <pc:spChg chg="del">
          <ac:chgData name="Katie Eberstein" userId="S::katie.eberstein@brighton-hove.gov.uk::8552068e-af68-466d-8240-da5ec5ba8e15" providerId="AD" clId="Web-{535C3071-B26A-406E-AEDC-F49DE4E86B6D}" dt="2024-10-21T18:49:09.104" v="5"/>
          <ac:spMkLst>
            <pc:docMk/>
            <pc:sldMk cId="1455701754" sldId="457"/>
            <ac:spMk id="6" creationId="{CF01F17F-984C-093D-64FC-F64CB7A81821}"/>
          </ac:spMkLst>
        </pc:spChg>
        <pc:spChg chg="add del mod">
          <ac:chgData name="Katie Eberstein" userId="S::katie.eberstein@brighton-hove.gov.uk::8552068e-af68-466d-8240-da5ec5ba8e15" providerId="AD" clId="Web-{535C3071-B26A-406E-AEDC-F49DE4E86B6D}" dt="2024-10-21T18:49:11.636" v="6"/>
          <ac:spMkLst>
            <pc:docMk/>
            <pc:sldMk cId="1455701754" sldId="457"/>
            <ac:spMk id="8" creationId="{BFA2F946-1987-02E5-6EDA-99E608245F05}"/>
          </ac:spMkLst>
        </pc:spChg>
        <pc:spChg chg="add mod">
          <ac:chgData name="Katie Eberstein" userId="S::katie.eberstein@brighton-hove.gov.uk::8552068e-af68-466d-8240-da5ec5ba8e15" providerId="AD" clId="Web-{535C3071-B26A-406E-AEDC-F49DE4E86B6D}" dt="2024-10-21T18:50:09.278" v="25" actId="20577"/>
          <ac:spMkLst>
            <pc:docMk/>
            <pc:sldMk cId="1455701754" sldId="457"/>
            <ac:spMk id="11" creationId="{05B5B339-6517-BB76-BB1A-AF56F58165EC}"/>
          </ac:spMkLst>
        </pc:spChg>
        <pc:picChg chg="del">
          <ac:chgData name="Katie Eberstein" userId="S::katie.eberstein@brighton-hove.gov.uk::8552068e-af68-466d-8240-da5ec5ba8e15" providerId="AD" clId="Web-{535C3071-B26A-406E-AEDC-F49DE4E86B6D}" dt="2024-10-21T18:48:44.400" v="2"/>
          <ac:picMkLst>
            <pc:docMk/>
            <pc:sldMk cId="1455701754" sldId="457"/>
            <ac:picMk id="7" creationId="{A65A4838-152C-5A08-4993-68A1972DF21E}"/>
          </ac:picMkLst>
        </pc:picChg>
        <pc:picChg chg="add del mod ord">
          <ac:chgData name="Katie Eberstein" userId="S::katie.eberstein@brighton-hove.gov.uk::8552068e-af68-466d-8240-da5ec5ba8e15" providerId="AD" clId="Web-{535C3071-B26A-406E-AEDC-F49DE4E86B6D}" dt="2024-10-21T18:49:58.856" v="8"/>
          <ac:picMkLst>
            <pc:docMk/>
            <pc:sldMk cId="1455701754" sldId="457"/>
            <ac:picMk id="9" creationId="{8CFD5FB8-13EA-50DC-9DF6-E11AFDE02C47}"/>
          </ac:picMkLst>
        </pc:picChg>
        <pc:picChg chg="add mod">
          <ac:chgData name="Katie Eberstein" userId="S::katie.eberstein@brighton-hove.gov.uk::8552068e-af68-466d-8240-da5ec5ba8e15" providerId="AD" clId="Web-{535C3071-B26A-406E-AEDC-F49DE4E86B6D}" dt="2024-10-21T18:50:19.435" v="26"/>
          <ac:picMkLst>
            <pc:docMk/>
            <pc:sldMk cId="1455701754" sldId="457"/>
            <ac:picMk id="12" creationId="{B730647A-BFDF-7DD8-690E-AEC7C8A278A6}"/>
          </ac:picMkLst>
        </pc:picChg>
      </pc:sldChg>
      <pc:sldChg chg="add del replId">
        <pc:chgData name="Katie Eberstein" userId="S::katie.eberstein@brighton-hove.gov.uk::8552068e-af68-466d-8240-da5ec5ba8e15" providerId="AD" clId="Web-{535C3071-B26A-406E-AEDC-F49DE4E86B6D}" dt="2024-10-21T18:48:54.588" v="4"/>
        <pc:sldMkLst>
          <pc:docMk/>
          <pc:sldMk cId="2204408737" sldId="458"/>
        </pc:sldMkLst>
      </pc:sldChg>
    </pc:docChg>
  </pc:docChgLst>
  <pc:docChgLst>
    <pc:chgData name="Katie Eberstein" userId="S::katie.eberstein@brighton-hove.gov.uk::8552068e-af68-466d-8240-da5ec5ba8e15" providerId="AD" clId="Web-{1E8E1446-FE54-4409-ACA4-5D20BE29E27F}"/>
    <pc:docChg chg="modSld">
      <pc:chgData name="Katie Eberstein" userId="S::katie.eberstein@brighton-hove.gov.uk::8552068e-af68-466d-8240-da5ec5ba8e15" providerId="AD" clId="Web-{1E8E1446-FE54-4409-ACA4-5D20BE29E27F}" dt="2024-10-21T18:32:36.103" v="24" actId="1076"/>
      <pc:docMkLst>
        <pc:docMk/>
      </pc:docMkLst>
      <pc:sldChg chg="modSp">
        <pc:chgData name="Katie Eberstein" userId="S::katie.eberstein@brighton-hove.gov.uk::8552068e-af68-466d-8240-da5ec5ba8e15" providerId="AD" clId="Web-{1E8E1446-FE54-4409-ACA4-5D20BE29E27F}" dt="2024-10-21T18:32:28.118" v="23" actId="20577"/>
        <pc:sldMkLst>
          <pc:docMk/>
          <pc:sldMk cId="2843569301" sldId="292"/>
        </pc:sldMkLst>
        <pc:spChg chg="mod">
          <ac:chgData name="Katie Eberstein" userId="S::katie.eberstein@brighton-hove.gov.uk::8552068e-af68-466d-8240-da5ec5ba8e15" providerId="AD" clId="Web-{1E8E1446-FE54-4409-ACA4-5D20BE29E27F}" dt="2024-10-21T18:32:28.118" v="23" actId="20577"/>
          <ac:spMkLst>
            <pc:docMk/>
            <pc:sldMk cId="2843569301" sldId="292"/>
            <ac:spMk id="6" creationId="{CCE50059-266A-FC67-15FD-05362B23EBA2}"/>
          </ac:spMkLst>
        </pc:spChg>
        <pc:picChg chg="mod">
          <ac:chgData name="Katie Eberstein" userId="S::katie.eberstein@brighton-hove.gov.uk::8552068e-af68-466d-8240-da5ec5ba8e15" providerId="AD" clId="Web-{1E8E1446-FE54-4409-ACA4-5D20BE29E27F}" dt="2024-10-21T18:32:18.774" v="21" actId="14100"/>
          <ac:picMkLst>
            <pc:docMk/>
            <pc:sldMk cId="2843569301" sldId="292"/>
            <ac:picMk id="5" creationId="{2DFBB983-989A-9D27-007C-9C0257590E6A}"/>
          </ac:picMkLst>
        </pc:picChg>
      </pc:sldChg>
      <pc:sldChg chg="addSp delSp modSp">
        <pc:chgData name="Katie Eberstein" userId="S::katie.eberstein@brighton-hove.gov.uk::8552068e-af68-466d-8240-da5ec5ba8e15" providerId="AD" clId="Web-{1E8E1446-FE54-4409-ACA4-5D20BE29E27F}" dt="2024-10-21T18:29:38.345" v="5"/>
        <pc:sldMkLst>
          <pc:docMk/>
          <pc:sldMk cId="3368026397" sldId="294"/>
        </pc:sldMkLst>
        <pc:spChg chg="del">
          <ac:chgData name="Katie Eberstein" userId="S::katie.eberstein@brighton-hove.gov.uk::8552068e-af68-466d-8240-da5ec5ba8e15" providerId="AD" clId="Web-{1E8E1446-FE54-4409-ACA4-5D20BE29E27F}" dt="2024-10-21T18:29:26.845" v="0"/>
          <ac:spMkLst>
            <pc:docMk/>
            <pc:sldMk cId="3368026397" sldId="294"/>
            <ac:spMk id="6" creationId="{3BDF148F-BA86-1448-23AF-6D1221603778}"/>
          </ac:spMkLst>
        </pc:spChg>
        <pc:picChg chg="del mod">
          <ac:chgData name="Katie Eberstein" userId="S::katie.eberstein@brighton-hove.gov.uk::8552068e-af68-466d-8240-da5ec5ba8e15" providerId="AD" clId="Web-{1E8E1446-FE54-4409-ACA4-5D20BE29E27F}" dt="2024-10-21T18:29:38.345" v="5"/>
          <ac:picMkLst>
            <pc:docMk/>
            <pc:sldMk cId="3368026397" sldId="294"/>
            <ac:picMk id="3" creationId="{96B57966-239F-77ED-BE3C-AE0B07A10A0E}"/>
          </ac:picMkLst>
        </pc:picChg>
        <pc:picChg chg="add mod ord">
          <ac:chgData name="Katie Eberstein" userId="S::katie.eberstein@brighton-hove.gov.uk::8552068e-af68-466d-8240-da5ec5ba8e15" providerId="AD" clId="Web-{1E8E1446-FE54-4409-ACA4-5D20BE29E27F}" dt="2024-10-21T18:29:36.533" v="4" actId="14100"/>
          <ac:picMkLst>
            <pc:docMk/>
            <pc:sldMk cId="3368026397" sldId="294"/>
            <ac:picMk id="5" creationId="{F9F7331E-B5D2-65F8-4A42-0C925F3BEEC9}"/>
          </ac:picMkLst>
        </pc:picChg>
      </pc:sldChg>
      <pc:sldChg chg="modSp">
        <pc:chgData name="Katie Eberstein" userId="S::katie.eberstein@brighton-hove.gov.uk::8552068e-af68-466d-8240-da5ec5ba8e15" providerId="AD" clId="Web-{1E8E1446-FE54-4409-ACA4-5D20BE29E27F}" dt="2024-10-21T18:30:02.659" v="7" actId="20577"/>
        <pc:sldMkLst>
          <pc:docMk/>
          <pc:sldMk cId="1385912996" sldId="439"/>
        </pc:sldMkLst>
        <pc:spChg chg="mod">
          <ac:chgData name="Katie Eberstein" userId="S::katie.eberstein@brighton-hove.gov.uk::8552068e-af68-466d-8240-da5ec5ba8e15" providerId="AD" clId="Web-{1E8E1446-FE54-4409-ACA4-5D20BE29E27F}" dt="2024-10-21T18:30:02.659" v="7" actId="20577"/>
          <ac:spMkLst>
            <pc:docMk/>
            <pc:sldMk cId="1385912996" sldId="439"/>
            <ac:spMk id="4" creationId="{5D73FB95-CC45-79B2-A4BF-F06E6E3D95FA}"/>
          </ac:spMkLst>
        </pc:spChg>
      </pc:sldChg>
      <pc:sldChg chg="modSp">
        <pc:chgData name="Katie Eberstein" userId="S::katie.eberstein@brighton-hove.gov.uk::8552068e-af68-466d-8240-da5ec5ba8e15" providerId="AD" clId="Web-{1E8E1446-FE54-4409-ACA4-5D20BE29E27F}" dt="2024-10-21T18:31:23.475" v="18" actId="20577"/>
        <pc:sldMkLst>
          <pc:docMk/>
          <pc:sldMk cId="3322222420" sldId="440"/>
        </pc:sldMkLst>
        <pc:spChg chg="mod">
          <ac:chgData name="Katie Eberstein" userId="S::katie.eberstein@brighton-hove.gov.uk::8552068e-af68-466d-8240-da5ec5ba8e15" providerId="AD" clId="Web-{1E8E1446-FE54-4409-ACA4-5D20BE29E27F}" dt="2024-10-21T18:30:56.708" v="9" actId="20577"/>
          <ac:spMkLst>
            <pc:docMk/>
            <pc:sldMk cId="3322222420" sldId="440"/>
            <ac:spMk id="4" creationId="{5D73FB95-CC45-79B2-A4BF-F06E6E3D95FA}"/>
          </ac:spMkLst>
        </pc:spChg>
        <pc:spChg chg="mod">
          <ac:chgData name="Katie Eberstein" userId="S::katie.eberstein@brighton-hove.gov.uk::8552068e-af68-466d-8240-da5ec5ba8e15" providerId="AD" clId="Web-{1E8E1446-FE54-4409-ACA4-5D20BE29E27F}" dt="2024-10-21T18:31:23.475" v="18" actId="20577"/>
          <ac:spMkLst>
            <pc:docMk/>
            <pc:sldMk cId="3322222420" sldId="440"/>
            <ac:spMk id="6" creationId="{CF01F17F-984C-093D-64FC-F64CB7A81821}"/>
          </ac:spMkLst>
        </pc:spChg>
        <pc:picChg chg="mod">
          <ac:chgData name="Katie Eberstein" userId="S::katie.eberstein@brighton-hove.gov.uk::8552068e-af68-466d-8240-da5ec5ba8e15" providerId="AD" clId="Web-{1E8E1446-FE54-4409-ACA4-5D20BE29E27F}" dt="2024-10-21T18:31:10.334" v="13" actId="1076"/>
          <ac:picMkLst>
            <pc:docMk/>
            <pc:sldMk cId="3322222420" sldId="440"/>
            <ac:picMk id="7" creationId="{A65A4838-152C-5A08-4993-68A1972DF21E}"/>
          </ac:picMkLst>
        </pc:picChg>
      </pc:sldChg>
      <pc:sldChg chg="modSp">
        <pc:chgData name="Katie Eberstein" userId="S::katie.eberstein@brighton-hove.gov.uk::8552068e-af68-466d-8240-da5ec5ba8e15" providerId="AD" clId="Web-{1E8E1446-FE54-4409-ACA4-5D20BE29E27F}" dt="2024-10-21T18:32:36.103" v="24" actId="1076"/>
        <pc:sldMkLst>
          <pc:docMk/>
          <pc:sldMk cId="1529211900" sldId="456"/>
        </pc:sldMkLst>
        <pc:spChg chg="mod">
          <ac:chgData name="Katie Eberstein" userId="S::katie.eberstein@brighton-hove.gov.uk::8552068e-af68-466d-8240-da5ec5ba8e15" providerId="AD" clId="Web-{1E8E1446-FE54-4409-ACA4-5D20BE29E27F}" dt="2024-10-21T18:32:36.103" v="24" actId="1076"/>
          <ac:spMkLst>
            <pc:docMk/>
            <pc:sldMk cId="1529211900" sldId="456"/>
            <ac:spMk id="4" creationId="{57EF7995-97C1-AFA2-D4FE-35C624D6AC42}"/>
          </ac:spMkLst>
        </pc:spChg>
      </pc:sldChg>
    </pc:docChg>
  </pc:docChgLst>
  <pc:docChgLst>
    <pc:chgData name="Katie Eberstein" userId="S::katie.eberstein@brighton-hove.gov.uk::8552068e-af68-466d-8240-da5ec5ba8e15" providerId="AD" clId="Web-{5EE8683E-0837-DADE-6A4F-D06C8F390C8B}"/>
    <pc:docChg chg="addSld delSld modSld sldOrd">
      <pc:chgData name="Katie Eberstein" userId="S::katie.eberstein@brighton-hove.gov.uk::8552068e-af68-466d-8240-da5ec5ba8e15" providerId="AD" clId="Web-{5EE8683E-0837-DADE-6A4F-D06C8F390C8B}" dt="2024-10-17T15:57:12.736" v="472" actId="20577"/>
      <pc:docMkLst>
        <pc:docMk/>
      </pc:docMkLst>
      <pc:sldChg chg="modSp add">
        <pc:chgData name="Katie Eberstein" userId="S::katie.eberstein@brighton-hove.gov.uk::8552068e-af68-466d-8240-da5ec5ba8e15" providerId="AD" clId="Web-{5EE8683E-0837-DADE-6A4F-D06C8F390C8B}" dt="2024-10-17T15:43:06.381" v="189" actId="20577"/>
        <pc:sldMkLst>
          <pc:docMk/>
          <pc:sldMk cId="1534775386" sldId="260"/>
        </pc:sldMkLst>
        <pc:spChg chg="mod">
          <ac:chgData name="Katie Eberstein" userId="S::katie.eberstein@brighton-hove.gov.uk::8552068e-af68-466d-8240-da5ec5ba8e15" providerId="AD" clId="Web-{5EE8683E-0837-DADE-6A4F-D06C8F390C8B}" dt="2024-10-17T15:43:06.381" v="189" actId="20577"/>
          <ac:spMkLst>
            <pc:docMk/>
            <pc:sldMk cId="1534775386" sldId="260"/>
            <ac:spMk id="8" creationId="{758CF8D3-952B-B900-1B35-349BB89DE06B}"/>
          </ac:spMkLst>
        </pc:spChg>
      </pc:sldChg>
      <pc:sldChg chg="modSp add">
        <pc:chgData name="Katie Eberstein" userId="S::katie.eberstein@brighton-hove.gov.uk::8552068e-af68-466d-8240-da5ec5ba8e15" providerId="AD" clId="Web-{5EE8683E-0837-DADE-6A4F-D06C8F390C8B}" dt="2024-10-17T15:36:41.306" v="59" actId="20577"/>
        <pc:sldMkLst>
          <pc:docMk/>
          <pc:sldMk cId="2072512809" sldId="271"/>
        </pc:sldMkLst>
        <pc:spChg chg="mod">
          <ac:chgData name="Katie Eberstein" userId="S::katie.eberstein@brighton-hove.gov.uk::8552068e-af68-466d-8240-da5ec5ba8e15" providerId="AD" clId="Web-{5EE8683E-0837-DADE-6A4F-D06C8F390C8B}" dt="2024-10-17T15:36:41.306" v="59" actId="20577"/>
          <ac:spMkLst>
            <pc:docMk/>
            <pc:sldMk cId="2072512809" sldId="271"/>
            <ac:spMk id="3" creationId="{1985E916-F1D5-A1B6-E60F-14B0D85DAE92}"/>
          </ac:spMkLst>
        </pc:spChg>
      </pc:sldChg>
      <pc:sldChg chg="modSp">
        <pc:chgData name="Katie Eberstein" userId="S::katie.eberstein@brighton-hove.gov.uk::8552068e-af68-466d-8240-da5ec5ba8e15" providerId="AD" clId="Web-{5EE8683E-0837-DADE-6A4F-D06C8F390C8B}" dt="2024-10-17T15:45:54.314" v="252" actId="20577"/>
        <pc:sldMkLst>
          <pc:docMk/>
          <pc:sldMk cId="2087548422" sldId="281"/>
        </pc:sldMkLst>
        <pc:spChg chg="mod">
          <ac:chgData name="Katie Eberstein" userId="S::katie.eberstein@brighton-hove.gov.uk::8552068e-af68-466d-8240-da5ec5ba8e15" providerId="AD" clId="Web-{5EE8683E-0837-DADE-6A4F-D06C8F390C8B}" dt="2024-10-17T15:45:54.314" v="252" actId="20577"/>
          <ac:spMkLst>
            <pc:docMk/>
            <pc:sldMk cId="2087548422" sldId="281"/>
            <ac:spMk id="2" creationId="{55B63C31-007E-9A20-8871-D7283329D3FC}"/>
          </ac:spMkLst>
        </pc:spChg>
      </pc:sldChg>
      <pc:sldChg chg="modSp">
        <pc:chgData name="Katie Eberstein" userId="S::katie.eberstein@brighton-hove.gov.uk::8552068e-af68-466d-8240-da5ec5ba8e15" providerId="AD" clId="Web-{5EE8683E-0837-DADE-6A4F-D06C8F390C8B}" dt="2024-10-17T15:57:12.736" v="472" actId="20577"/>
        <pc:sldMkLst>
          <pc:docMk/>
          <pc:sldMk cId="2090806449" sldId="283"/>
        </pc:sldMkLst>
        <pc:spChg chg="mod">
          <ac:chgData name="Katie Eberstein" userId="S::katie.eberstein@brighton-hove.gov.uk::8552068e-af68-466d-8240-da5ec5ba8e15" providerId="AD" clId="Web-{5EE8683E-0837-DADE-6A4F-D06C8F390C8B}" dt="2024-10-17T15:48:33.028" v="310" actId="20577"/>
          <ac:spMkLst>
            <pc:docMk/>
            <pc:sldMk cId="2090806449" sldId="283"/>
            <ac:spMk id="2" creationId="{55B63C31-007E-9A20-8871-D7283329D3FC}"/>
          </ac:spMkLst>
        </pc:spChg>
        <pc:spChg chg="mod">
          <ac:chgData name="Katie Eberstein" userId="S::katie.eberstein@brighton-hove.gov.uk::8552068e-af68-466d-8240-da5ec5ba8e15" providerId="AD" clId="Web-{5EE8683E-0837-DADE-6A4F-D06C8F390C8B}" dt="2024-10-17T15:57:12.736" v="472" actId="20577"/>
          <ac:spMkLst>
            <pc:docMk/>
            <pc:sldMk cId="2090806449" sldId="283"/>
            <ac:spMk id="4" creationId="{445C7064-1403-6311-6688-96E48C984C1D}"/>
          </ac:spMkLst>
        </pc:spChg>
      </pc:sldChg>
      <pc:sldChg chg="modSp">
        <pc:chgData name="Katie Eberstein" userId="S::katie.eberstein@brighton-hove.gov.uk::8552068e-af68-466d-8240-da5ec5ba8e15" providerId="AD" clId="Web-{5EE8683E-0837-DADE-6A4F-D06C8F390C8B}" dt="2024-10-17T15:47:01.616" v="280" actId="20577"/>
        <pc:sldMkLst>
          <pc:docMk/>
          <pc:sldMk cId="3373266177" sldId="286"/>
        </pc:sldMkLst>
        <pc:spChg chg="mod">
          <ac:chgData name="Katie Eberstein" userId="S::katie.eberstein@brighton-hove.gov.uk::8552068e-af68-466d-8240-da5ec5ba8e15" providerId="AD" clId="Web-{5EE8683E-0837-DADE-6A4F-D06C8F390C8B}" dt="2024-10-17T15:47:01.616" v="280" actId="20577"/>
          <ac:spMkLst>
            <pc:docMk/>
            <pc:sldMk cId="3373266177" sldId="286"/>
            <ac:spMk id="2" creationId="{55B63C31-007E-9A20-8871-D7283329D3FC}"/>
          </ac:spMkLst>
        </pc:spChg>
      </pc:sldChg>
      <pc:sldChg chg="modSp">
        <pc:chgData name="Katie Eberstein" userId="S::katie.eberstein@brighton-hove.gov.uk::8552068e-af68-466d-8240-da5ec5ba8e15" providerId="AD" clId="Web-{5EE8683E-0837-DADE-6A4F-D06C8F390C8B}" dt="2024-10-17T15:48:58.702" v="337" actId="20577"/>
        <pc:sldMkLst>
          <pc:docMk/>
          <pc:sldMk cId="3334110009" sldId="289"/>
        </pc:sldMkLst>
        <pc:spChg chg="mod">
          <ac:chgData name="Katie Eberstein" userId="S::katie.eberstein@brighton-hove.gov.uk::8552068e-af68-466d-8240-da5ec5ba8e15" providerId="AD" clId="Web-{5EE8683E-0837-DADE-6A4F-D06C8F390C8B}" dt="2024-10-17T15:48:58.702" v="337" actId="20577"/>
          <ac:spMkLst>
            <pc:docMk/>
            <pc:sldMk cId="3334110009" sldId="289"/>
            <ac:spMk id="2" creationId="{55B63C31-007E-9A20-8871-D7283329D3FC}"/>
          </ac:spMkLst>
        </pc:spChg>
      </pc:sldChg>
      <pc:sldChg chg="modSp">
        <pc:chgData name="Katie Eberstein" userId="S::katie.eberstein@brighton-hove.gov.uk::8552068e-af68-466d-8240-da5ec5ba8e15" providerId="AD" clId="Web-{5EE8683E-0837-DADE-6A4F-D06C8F390C8B}" dt="2024-10-17T15:48:55.514" v="329" actId="20577"/>
        <pc:sldMkLst>
          <pc:docMk/>
          <pc:sldMk cId="127354757" sldId="290"/>
        </pc:sldMkLst>
        <pc:spChg chg="mod">
          <ac:chgData name="Katie Eberstein" userId="S::katie.eberstein@brighton-hove.gov.uk::8552068e-af68-466d-8240-da5ec5ba8e15" providerId="AD" clId="Web-{5EE8683E-0837-DADE-6A4F-D06C8F390C8B}" dt="2024-10-17T15:48:55.514" v="329" actId="20577"/>
          <ac:spMkLst>
            <pc:docMk/>
            <pc:sldMk cId="127354757" sldId="290"/>
            <ac:spMk id="2" creationId="{55B63C31-007E-9A20-8871-D7283329D3FC}"/>
          </ac:spMkLst>
        </pc:spChg>
      </pc:sldChg>
      <pc:sldChg chg="modSp">
        <pc:chgData name="Katie Eberstein" userId="S::katie.eberstein@brighton-hove.gov.uk::8552068e-af68-466d-8240-da5ec5ba8e15" providerId="AD" clId="Web-{5EE8683E-0837-DADE-6A4F-D06C8F390C8B}" dt="2024-10-17T15:48:42.013" v="317" actId="20577"/>
        <pc:sldMkLst>
          <pc:docMk/>
          <pc:sldMk cId="3724818090" sldId="291"/>
        </pc:sldMkLst>
        <pc:spChg chg="mod">
          <ac:chgData name="Katie Eberstein" userId="S::katie.eberstein@brighton-hove.gov.uk::8552068e-af68-466d-8240-da5ec5ba8e15" providerId="AD" clId="Web-{5EE8683E-0837-DADE-6A4F-D06C8F390C8B}" dt="2024-10-17T15:48:42.013" v="317" actId="20577"/>
          <ac:spMkLst>
            <pc:docMk/>
            <pc:sldMk cId="3724818090" sldId="291"/>
            <ac:spMk id="2" creationId="{55B63C31-007E-9A20-8871-D7283329D3FC}"/>
          </ac:spMkLst>
        </pc:spChg>
      </pc:sldChg>
      <pc:sldChg chg="modSp">
        <pc:chgData name="Katie Eberstein" userId="S::katie.eberstein@brighton-hove.gov.uk::8552068e-af68-466d-8240-da5ec5ba8e15" providerId="AD" clId="Web-{5EE8683E-0837-DADE-6A4F-D06C8F390C8B}" dt="2024-10-17T15:48:47.889" v="323" actId="20577"/>
        <pc:sldMkLst>
          <pc:docMk/>
          <pc:sldMk cId="2843569301" sldId="292"/>
        </pc:sldMkLst>
        <pc:spChg chg="mod">
          <ac:chgData name="Katie Eberstein" userId="S::katie.eberstein@brighton-hove.gov.uk::8552068e-af68-466d-8240-da5ec5ba8e15" providerId="AD" clId="Web-{5EE8683E-0837-DADE-6A4F-D06C8F390C8B}" dt="2024-10-17T15:48:47.889" v="323" actId="20577"/>
          <ac:spMkLst>
            <pc:docMk/>
            <pc:sldMk cId="2843569301" sldId="292"/>
            <ac:spMk id="2" creationId="{55B63C31-007E-9A20-8871-D7283329D3FC}"/>
          </ac:spMkLst>
        </pc:spChg>
      </pc:sldChg>
      <pc:sldChg chg="modSp">
        <pc:chgData name="Katie Eberstein" userId="S::katie.eberstein@brighton-hove.gov.uk::8552068e-af68-466d-8240-da5ec5ba8e15" providerId="AD" clId="Web-{5EE8683E-0837-DADE-6A4F-D06C8F390C8B}" dt="2024-10-17T15:51:35.322" v="368" actId="20577"/>
        <pc:sldMkLst>
          <pc:docMk/>
          <pc:sldMk cId="3368026397" sldId="294"/>
        </pc:sldMkLst>
        <pc:spChg chg="mod">
          <ac:chgData name="Katie Eberstein" userId="S::katie.eberstein@brighton-hove.gov.uk::8552068e-af68-466d-8240-da5ec5ba8e15" providerId="AD" clId="Web-{5EE8683E-0837-DADE-6A4F-D06C8F390C8B}" dt="2024-10-17T15:50:00.566" v="367" actId="20577"/>
          <ac:spMkLst>
            <pc:docMk/>
            <pc:sldMk cId="3368026397" sldId="294"/>
            <ac:spMk id="2" creationId="{55B63C31-007E-9A20-8871-D7283329D3FC}"/>
          </ac:spMkLst>
        </pc:spChg>
        <pc:spChg chg="mod">
          <ac:chgData name="Katie Eberstein" userId="S::katie.eberstein@brighton-hove.gov.uk::8552068e-af68-466d-8240-da5ec5ba8e15" providerId="AD" clId="Web-{5EE8683E-0837-DADE-6A4F-D06C8F390C8B}" dt="2024-10-17T15:51:35.322" v="368" actId="20577"/>
          <ac:spMkLst>
            <pc:docMk/>
            <pc:sldMk cId="3368026397" sldId="294"/>
            <ac:spMk id="6" creationId="{3BDF148F-BA86-1448-23AF-6D1221603778}"/>
          </ac:spMkLst>
        </pc:spChg>
      </pc:sldChg>
      <pc:sldChg chg="modSp">
        <pc:chgData name="Katie Eberstein" userId="S::katie.eberstein@brighton-hove.gov.uk::8552068e-af68-466d-8240-da5ec5ba8e15" providerId="AD" clId="Web-{5EE8683E-0837-DADE-6A4F-D06C8F390C8B}" dt="2024-10-17T15:49:18.500" v="345" actId="20577"/>
        <pc:sldMkLst>
          <pc:docMk/>
          <pc:sldMk cId="1983826759" sldId="295"/>
        </pc:sldMkLst>
        <pc:spChg chg="mod">
          <ac:chgData name="Katie Eberstein" userId="S::katie.eberstein@brighton-hove.gov.uk::8552068e-af68-466d-8240-da5ec5ba8e15" providerId="AD" clId="Web-{5EE8683E-0837-DADE-6A4F-D06C8F390C8B}" dt="2024-10-17T15:49:18.500" v="345" actId="20577"/>
          <ac:spMkLst>
            <pc:docMk/>
            <pc:sldMk cId="1983826759" sldId="295"/>
            <ac:spMk id="2" creationId="{55B63C31-007E-9A20-8871-D7283329D3FC}"/>
          </ac:spMkLst>
        </pc:spChg>
      </pc:sldChg>
      <pc:sldChg chg="modSp">
        <pc:chgData name="Katie Eberstein" userId="S::katie.eberstein@brighton-hove.gov.uk::8552068e-af68-466d-8240-da5ec5ba8e15" providerId="AD" clId="Web-{5EE8683E-0837-DADE-6A4F-D06C8F390C8B}" dt="2024-10-17T15:45:14.046" v="240" actId="20577"/>
        <pc:sldMkLst>
          <pc:docMk/>
          <pc:sldMk cId="1846674072" sldId="297"/>
        </pc:sldMkLst>
        <pc:spChg chg="mod">
          <ac:chgData name="Katie Eberstein" userId="S::katie.eberstein@brighton-hove.gov.uk::8552068e-af68-466d-8240-da5ec5ba8e15" providerId="AD" clId="Web-{5EE8683E-0837-DADE-6A4F-D06C8F390C8B}" dt="2024-10-17T15:33:38.660" v="3" actId="20577"/>
          <ac:spMkLst>
            <pc:docMk/>
            <pc:sldMk cId="1846674072" sldId="297"/>
            <ac:spMk id="2" creationId="{55B63C31-007E-9A20-8871-D7283329D3FC}"/>
          </ac:spMkLst>
        </pc:spChg>
        <pc:spChg chg="mod">
          <ac:chgData name="Katie Eberstein" userId="S::katie.eberstein@brighton-hove.gov.uk::8552068e-af68-466d-8240-da5ec5ba8e15" providerId="AD" clId="Web-{5EE8683E-0837-DADE-6A4F-D06C8F390C8B}" dt="2024-10-17T15:45:14.046" v="240" actId="20577"/>
          <ac:spMkLst>
            <pc:docMk/>
            <pc:sldMk cId="1846674072" sldId="297"/>
            <ac:spMk id="3" creationId="{AA9E63BE-F3F3-3F8C-13CB-942EE9EFEECF}"/>
          </ac:spMkLst>
        </pc:spChg>
      </pc:sldChg>
      <pc:sldChg chg="modSp">
        <pc:chgData name="Katie Eberstein" userId="S::katie.eberstein@brighton-hove.gov.uk::8552068e-af68-466d-8240-da5ec5ba8e15" providerId="AD" clId="Web-{5EE8683E-0837-DADE-6A4F-D06C8F390C8B}" dt="2024-10-17T15:49:49.877" v="362" actId="20577"/>
        <pc:sldMkLst>
          <pc:docMk/>
          <pc:sldMk cId="2585571327" sldId="398"/>
        </pc:sldMkLst>
        <pc:spChg chg="mod">
          <ac:chgData name="Katie Eberstein" userId="S::katie.eberstein@brighton-hove.gov.uk::8552068e-af68-466d-8240-da5ec5ba8e15" providerId="AD" clId="Web-{5EE8683E-0837-DADE-6A4F-D06C8F390C8B}" dt="2024-10-17T15:49:49.877" v="362" actId="20577"/>
          <ac:spMkLst>
            <pc:docMk/>
            <pc:sldMk cId="2585571327" sldId="398"/>
            <ac:spMk id="2" creationId="{55B63C31-007E-9A20-8871-D7283329D3FC}"/>
          </ac:spMkLst>
        </pc:spChg>
      </pc:sldChg>
      <pc:sldChg chg="modSp">
        <pc:chgData name="Katie Eberstein" userId="S::katie.eberstein@brighton-hove.gov.uk::8552068e-af68-466d-8240-da5ec5ba8e15" providerId="AD" clId="Web-{5EE8683E-0837-DADE-6A4F-D06C8F390C8B}" dt="2024-10-17T15:49:29.829" v="352" actId="20577"/>
        <pc:sldMkLst>
          <pc:docMk/>
          <pc:sldMk cId="1774390590" sldId="399"/>
        </pc:sldMkLst>
        <pc:spChg chg="mod">
          <ac:chgData name="Katie Eberstein" userId="S::katie.eberstein@brighton-hove.gov.uk::8552068e-af68-466d-8240-da5ec5ba8e15" providerId="AD" clId="Web-{5EE8683E-0837-DADE-6A4F-D06C8F390C8B}" dt="2024-10-17T15:49:29.829" v="352" actId="20577"/>
          <ac:spMkLst>
            <pc:docMk/>
            <pc:sldMk cId="1774390590" sldId="399"/>
            <ac:spMk id="2" creationId="{55B63C31-007E-9A20-8871-D7283329D3FC}"/>
          </ac:spMkLst>
        </pc:spChg>
      </pc:sldChg>
      <pc:sldChg chg="addSp modSp">
        <pc:chgData name="Katie Eberstein" userId="S::katie.eberstein@brighton-hove.gov.uk::8552068e-af68-466d-8240-da5ec5ba8e15" providerId="AD" clId="Web-{5EE8683E-0837-DADE-6A4F-D06C8F390C8B}" dt="2024-10-17T15:53:31.268" v="428" actId="1076"/>
        <pc:sldMkLst>
          <pc:docMk/>
          <pc:sldMk cId="937031906" sldId="401"/>
        </pc:sldMkLst>
        <pc:spChg chg="mod">
          <ac:chgData name="Katie Eberstein" userId="S::katie.eberstein@brighton-hove.gov.uk::8552068e-af68-466d-8240-da5ec5ba8e15" providerId="AD" clId="Web-{5EE8683E-0837-DADE-6A4F-D06C8F390C8B}" dt="2024-10-17T15:52:00.918" v="370" actId="20577"/>
          <ac:spMkLst>
            <pc:docMk/>
            <pc:sldMk cId="937031906" sldId="401"/>
            <ac:spMk id="2" creationId="{55B63C31-007E-9A20-8871-D7283329D3FC}"/>
          </ac:spMkLst>
        </pc:spChg>
        <pc:spChg chg="add mod">
          <ac:chgData name="Katie Eberstein" userId="S::katie.eberstein@brighton-hove.gov.uk::8552068e-af68-466d-8240-da5ec5ba8e15" providerId="AD" clId="Web-{5EE8683E-0837-DADE-6A4F-D06C8F390C8B}" dt="2024-10-17T15:53:31.268" v="428" actId="1076"/>
          <ac:spMkLst>
            <pc:docMk/>
            <pc:sldMk cId="937031906" sldId="401"/>
            <ac:spMk id="4" creationId="{29B37FDE-3A3B-95DA-90A7-10761E27AC7A}"/>
          </ac:spMkLst>
        </pc:spChg>
      </pc:sldChg>
      <pc:sldChg chg="add del">
        <pc:chgData name="Katie Eberstein" userId="S::katie.eberstein@brighton-hove.gov.uk::8552068e-af68-466d-8240-da5ec5ba8e15" providerId="AD" clId="Web-{5EE8683E-0837-DADE-6A4F-D06C8F390C8B}" dt="2024-10-17T15:41:05.122" v="139"/>
        <pc:sldMkLst>
          <pc:docMk/>
          <pc:sldMk cId="4275532444" sldId="402"/>
        </pc:sldMkLst>
      </pc:sldChg>
      <pc:sldChg chg="modSp">
        <pc:chgData name="Katie Eberstein" userId="S::katie.eberstein@brighton-hove.gov.uk::8552068e-af68-466d-8240-da5ec5ba8e15" providerId="AD" clId="Web-{5EE8683E-0837-DADE-6A4F-D06C8F390C8B}" dt="2024-10-17T15:46:44.724" v="272" actId="20577"/>
        <pc:sldMkLst>
          <pc:docMk/>
          <pc:sldMk cId="2718241196" sldId="418"/>
        </pc:sldMkLst>
        <pc:spChg chg="mod">
          <ac:chgData name="Katie Eberstein" userId="S::katie.eberstein@brighton-hove.gov.uk::8552068e-af68-466d-8240-da5ec5ba8e15" providerId="AD" clId="Web-{5EE8683E-0837-DADE-6A4F-D06C8F390C8B}" dt="2024-10-17T15:46:44.724" v="272" actId="20577"/>
          <ac:spMkLst>
            <pc:docMk/>
            <pc:sldMk cId="2718241196" sldId="418"/>
            <ac:spMk id="2" creationId="{55B63C31-007E-9A20-8871-D7283329D3FC}"/>
          </ac:spMkLst>
        </pc:spChg>
      </pc:sldChg>
      <pc:sldChg chg="modSp">
        <pc:chgData name="Katie Eberstein" userId="S::katie.eberstein@brighton-hove.gov.uk::8552068e-af68-466d-8240-da5ec5ba8e15" providerId="AD" clId="Web-{5EE8683E-0837-DADE-6A4F-D06C8F390C8B}" dt="2024-10-17T15:48:37.638" v="312" actId="20577"/>
        <pc:sldMkLst>
          <pc:docMk/>
          <pc:sldMk cId="2085440688" sldId="420"/>
        </pc:sldMkLst>
        <pc:spChg chg="mod">
          <ac:chgData name="Katie Eberstein" userId="S::katie.eberstein@brighton-hove.gov.uk::8552068e-af68-466d-8240-da5ec5ba8e15" providerId="AD" clId="Web-{5EE8683E-0837-DADE-6A4F-D06C8F390C8B}" dt="2024-10-17T15:48:37.638" v="312" actId="20577"/>
          <ac:spMkLst>
            <pc:docMk/>
            <pc:sldMk cId="2085440688" sldId="420"/>
            <ac:spMk id="2" creationId="{55B63C31-007E-9A20-8871-D7283329D3FC}"/>
          </ac:spMkLst>
        </pc:spChg>
      </pc:sldChg>
      <pc:sldChg chg="modSp">
        <pc:chgData name="Katie Eberstein" userId="S::katie.eberstein@brighton-hove.gov.uk::8552068e-af68-466d-8240-da5ec5ba8e15" providerId="AD" clId="Web-{5EE8683E-0837-DADE-6A4F-D06C8F390C8B}" dt="2024-10-17T15:49:12.609" v="343" actId="20577"/>
        <pc:sldMkLst>
          <pc:docMk/>
          <pc:sldMk cId="3622560853" sldId="421"/>
        </pc:sldMkLst>
        <pc:spChg chg="mod">
          <ac:chgData name="Katie Eberstein" userId="S::katie.eberstein@brighton-hove.gov.uk::8552068e-af68-466d-8240-da5ec5ba8e15" providerId="AD" clId="Web-{5EE8683E-0837-DADE-6A4F-D06C8F390C8B}" dt="2024-10-17T15:49:03.374" v="341" actId="20577"/>
          <ac:spMkLst>
            <pc:docMk/>
            <pc:sldMk cId="3622560853" sldId="421"/>
            <ac:spMk id="2" creationId="{55B63C31-007E-9A20-8871-D7283329D3FC}"/>
          </ac:spMkLst>
        </pc:spChg>
        <pc:spChg chg="mod">
          <ac:chgData name="Katie Eberstein" userId="S::katie.eberstein@brighton-hove.gov.uk::8552068e-af68-466d-8240-da5ec5ba8e15" providerId="AD" clId="Web-{5EE8683E-0837-DADE-6A4F-D06C8F390C8B}" dt="2024-10-17T15:49:12.609" v="343" actId="20577"/>
          <ac:spMkLst>
            <pc:docMk/>
            <pc:sldMk cId="3622560853" sldId="421"/>
            <ac:spMk id="5" creationId="{C486C938-872C-9AA7-4E11-7F6331BDD4EE}"/>
          </ac:spMkLst>
        </pc:spChg>
      </pc:sldChg>
      <pc:sldChg chg="del">
        <pc:chgData name="Katie Eberstein" userId="S::katie.eberstein@brighton-hove.gov.uk::8552068e-af68-466d-8240-da5ec5ba8e15" providerId="AD" clId="Web-{5EE8683E-0837-DADE-6A4F-D06C8F390C8B}" dt="2024-10-17T15:40:35.401" v="133"/>
        <pc:sldMkLst>
          <pc:docMk/>
          <pc:sldMk cId="1445836636" sldId="422"/>
        </pc:sldMkLst>
      </pc:sldChg>
      <pc:sldChg chg="del">
        <pc:chgData name="Katie Eberstein" userId="S::katie.eberstein@brighton-hove.gov.uk::8552068e-af68-466d-8240-da5ec5ba8e15" providerId="AD" clId="Web-{5EE8683E-0837-DADE-6A4F-D06C8F390C8B}" dt="2024-10-17T15:40:35.401" v="132"/>
        <pc:sldMkLst>
          <pc:docMk/>
          <pc:sldMk cId="3120403961" sldId="423"/>
        </pc:sldMkLst>
      </pc:sldChg>
      <pc:sldChg chg="del">
        <pc:chgData name="Katie Eberstein" userId="S::katie.eberstein@brighton-hove.gov.uk::8552068e-af68-466d-8240-da5ec5ba8e15" providerId="AD" clId="Web-{5EE8683E-0837-DADE-6A4F-D06C8F390C8B}" dt="2024-10-17T15:40:35.401" v="131"/>
        <pc:sldMkLst>
          <pc:docMk/>
          <pc:sldMk cId="1040253224" sldId="424"/>
        </pc:sldMkLst>
      </pc:sldChg>
      <pc:sldChg chg="del">
        <pc:chgData name="Katie Eberstein" userId="S::katie.eberstein@brighton-hove.gov.uk::8552068e-af68-466d-8240-da5ec5ba8e15" providerId="AD" clId="Web-{5EE8683E-0837-DADE-6A4F-D06C8F390C8B}" dt="2024-10-17T15:40:35.401" v="130"/>
        <pc:sldMkLst>
          <pc:docMk/>
          <pc:sldMk cId="1561725909" sldId="425"/>
        </pc:sldMkLst>
      </pc:sldChg>
      <pc:sldChg chg="del">
        <pc:chgData name="Katie Eberstein" userId="S::katie.eberstein@brighton-hove.gov.uk::8552068e-af68-466d-8240-da5ec5ba8e15" providerId="AD" clId="Web-{5EE8683E-0837-DADE-6A4F-D06C8F390C8B}" dt="2024-10-17T15:40:35.401" v="129"/>
        <pc:sldMkLst>
          <pc:docMk/>
          <pc:sldMk cId="1797928656" sldId="426"/>
        </pc:sldMkLst>
      </pc:sldChg>
      <pc:sldChg chg="modSp">
        <pc:chgData name="Katie Eberstein" userId="S::katie.eberstein@brighton-hove.gov.uk::8552068e-af68-466d-8240-da5ec5ba8e15" providerId="AD" clId="Web-{5EE8683E-0837-DADE-6A4F-D06C8F390C8B}" dt="2024-10-17T15:41:02.825" v="138" actId="20577"/>
        <pc:sldMkLst>
          <pc:docMk/>
          <pc:sldMk cId="3185827236" sldId="427"/>
        </pc:sldMkLst>
        <pc:spChg chg="mod">
          <ac:chgData name="Katie Eberstein" userId="S::katie.eberstein@brighton-hove.gov.uk::8552068e-af68-466d-8240-da5ec5ba8e15" providerId="AD" clId="Web-{5EE8683E-0837-DADE-6A4F-D06C8F390C8B}" dt="2024-10-17T15:41:02.825" v="138" actId="20577"/>
          <ac:spMkLst>
            <pc:docMk/>
            <pc:sldMk cId="3185827236" sldId="427"/>
            <ac:spMk id="2" creationId="{55B63C31-007E-9A20-8871-D7283329D3FC}"/>
          </ac:spMkLst>
        </pc:spChg>
      </pc:sldChg>
      <pc:sldChg chg="addSp delSp modSp">
        <pc:chgData name="Katie Eberstein" userId="S::katie.eberstein@brighton-hove.gov.uk::8552068e-af68-466d-8240-da5ec5ba8e15" providerId="AD" clId="Web-{5EE8683E-0837-DADE-6A4F-D06C8F390C8B}" dt="2024-10-17T15:54:18.849" v="433" actId="1076"/>
        <pc:sldMkLst>
          <pc:docMk/>
          <pc:sldMk cId="1626102730" sldId="428"/>
        </pc:sldMkLst>
        <pc:spChg chg="mod">
          <ac:chgData name="Katie Eberstein" userId="S::katie.eberstein@brighton-hove.gov.uk::8552068e-af68-466d-8240-da5ec5ba8e15" providerId="AD" clId="Web-{5EE8683E-0837-DADE-6A4F-D06C8F390C8B}" dt="2024-10-17T15:45:42.235" v="246" actId="20577"/>
          <ac:spMkLst>
            <pc:docMk/>
            <pc:sldMk cId="1626102730" sldId="428"/>
            <ac:spMk id="2" creationId="{55B63C31-007E-9A20-8871-D7283329D3FC}"/>
          </ac:spMkLst>
        </pc:spChg>
        <pc:spChg chg="del">
          <ac:chgData name="Katie Eberstein" userId="S::katie.eberstein@brighton-hove.gov.uk::8552068e-af68-466d-8240-da5ec5ba8e15" providerId="AD" clId="Web-{5EE8683E-0837-DADE-6A4F-D06C8F390C8B}" dt="2024-10-17T15:54:01.457" v="430"/>
          <ac:spMkLst>
            <pc:docMk/>
            <pc:sldMk cId="1626102730" sldId="428"/>
            <ac:spMk id="5" creationId="{B9F58810-9CFE-600B-FAD0-2875AFE53108}"/>
          </ac:spMkLst>
        </pc:spChg>
        <pc:spChg chg="add">
          <ac:chgData name="Katie Eberstein" userId="S::katie.eberstein@brighton-hove.gov.uk::8552068e-af68-466d-8240-da5ec5ba8e15" providerId="AD" clId="Web-{5EE8683E-0837-DADE-6A4F-D06C8F390C8B}" dt="2024-10-17T15:54:14.896" v="432"/>
          <ac:spMkLst>
            <pc:docMk/>
            <pc:sldMk cId="1626102730" sldId="428"/>
            <ac:spMk id="6" creationId="{A095AC98-FEE4-D6B4-EE61-FAE8FFB9EF3C}"/>
          </ac:spMkLst>
        </pc:spChg>
        <pc:picChg chg="add mod ord">
          <ac:chgData name="Katie Eberstein" userId="S::katie.eberstein@brighton-hove.gov.uk::8552068e-af68-466d-8240-da5ec5ba8e15" providerId="AD" clId="Web-{5EE8683E-0837-DADE-6A4F-D06C8F390C8B}" dt="2024-10-17T15:54:18.849" v="433" actId="1076"/>
          <ac:picMkLst>
            <pc:docMk/>
            <pc:sldMk cId="1626102730" sldId="428"/>
            <ac:picMk id="4" creationId="{675CF502-652E-44F3-893B-CA8A13702E91}"/>
          </ac:picMkLst>
        </pc:picChg>
      </pc:sldChg>
      <pc:sldChg chg="addSp delSp modSp ord">
        <pc:chgData name="Katie Eberstein" userId="S::katie.eberstein@brighton-hove.gov.uk::8552068e-af68-466d-8240-da5ec5ba8e15" providerId="AD" clId="Web-{5EE8683E-0837-DADE-6A4F-D06C8F390C8B}" dt="2024-10-17T15:55:41.292" v="446" actId="20577"/>
        <pc:sldMkLst>
          <pc:docMk/>
          <pc:sldMk cId="167263372" sldId="429"/>
        </pc:sldMkLst>
        <pc:spChg chg="mod">
          <ac:chgData name="Katie Eberstein" userId="S::katie.eberstein@brighton-hove.gov.uk::8552068e-af68-466d-8240-da5ec5ba8e15" providerId="AD" clId="Web-{5EE8683E-0837-DADE-6A4F-D06C8F390C8B}" dt="2024-10-17T15:55:41.292" v="446" actId="20577"/>
          <ac:spMkLst>
            <pc:docMk/>
            <pc:sldMk cId="167263372" sldId="429"/>
            <ac:spMk id="2" creationId="{55B63C31-007E-9A20-8871-D7283329D3FC}"/>
          </ac:spMkLst>
        </pc:spChg>
        <pc:spChg chg="del">
          <ac:chgData name="Katie Eberstein" userId="S::katie.eberstein@brighton-hove.gov.uk::8552068e-af68-466d-8240-da5ec5ba8e15" providerId="AD" clId="Web-{5EE8683E-0837-DADE-6A4F-D06C8F390C8B}" dt="2024-10-17T15:54:48.086" v="435"/>
          <ac:spMkLst>
            <pc:docMk/>
            <pc:sldMk cId="167263372" sldId="429"/>
            <ac:spMk id="5" creationId="{5CAD53B1-6EF0-AFB9-4FC5-EF00BFF914AD}"/>
          </ac:spMkLst>
        </pc:spChg>
        <pc:picChg chg="add mod">
          <ac:chgData name="Katie Eberstein" userId="S::katie.eberstein@brighton-hove.gov.uk::8552068e-af68-466d-8240-da5ec5ba8e15" providerId="AD" clId="Web-{5EE8683E-0837-DADE-6A4F-D06C8F390C8B}" dt="2024-10-17T15:55:23.119" v="438" actId="1076"/>
          <ac:picMkLst>
            <pc:docMk/>
            <pc:sldMk cId="167263372" sldId="429"/>
            <ac:picMk id="4" creationId="{38B62DA2-E19D-7718-F18B-DE62E2840F29}"/>
          </ac:picMkLst>
        </pc:picChg>
      </pc:sldChg>
      <pc:sldChg chg="del">
        <pc:chgData name="Katie Eberstein" userId="S::katie.eberstein@brighton-hove.gov.uk::8552068e-af68-466d-8240-da5ec5ba8e15" providerId="AD" clId="Web-{5EE8683E-0837-DADE-6A4F-D06C8F390C8B}" dt="2024-10-17T15:56:16.935" v="463"/>
        <pc:sldMkLst>
          <pc:docMk/>
          <pc:sldMk cId="3789298177" sldId="430"/>
        </pc:sldMkLst>
      </pc:sldChg>
      <pc:sldChg chg="modSp add">
        <pc:chgData name="Katie Eberstein" userId="S::katie.eberstein@brighton-hove.gov.uk::8552068e-af68-466d-8240-da5ec5ba8e15" providerId="AD" clId="Web-{5EE8683E-0837-DADE-6A4F-D06C8F390C8B}" dt="2024-10-17T15:44:33.574" v="220" actId="20577"/>
        <pc:sldMkLst>
          <pc:docMk/>
          <pc:sldMk cId="3228451579" sldId="431"/>
        </pc:sldMkLst>
        <pc:spChg chg="mod">
          <ac:chgData name="Katie Eberstein" userId="S::katie.eberstein@brighton-hove.gov.uk::8552068e-af68-466d-8240-da5ec5ba8e15" providerId="AD" clId="Web-{5EE8683E-0837-DADE-6A4F-D06C8F390C8B}" dt="2024-10-17T15:44:33.574" v="220" actId="20577"/>
          <ac:spMkLst>
            <pc:docMk/>
            <pc:sldMk cId="3228451579" sldId="431"/>
            <ac:spMk id="2" creationId="{55B63C31-007E-9A20-8871-D7283329D3FC}"/>
          </ac:spMkLst>
        </pc:spChg>
      </pc:sldChg>
      <pc:sldChg chg="modSp">
        <pc:chgData name="Katie Eberstein" userId="S::katie.eberstein@brighton-hove.gov.uk::8552068e-af68-466d-8240-da5ec5ba8e15" providerId="AD" clId="Web-{5EE8683E-0837-DADE-6A4F-D06C8F390C8B}" dt="2024-10-17T15:45:47.986" v="250" actId="20577"/>
        <pc:sldMkLst>
          <pc:docMk/>
          <pc:sldMk cId="3800184532" sldId="432"/>
        </pc:sldMkLst>
        <pc:spChg chg="mod">
          <ac:chgData name="Katie Eberstein" userId="S::katie.eberstein@brighton-hove.gov.uk::8552068e-af68-466d-8240-da5ec5ba8e15" providerId="AD" clId="Web-{5EE8683E-0837-DADE-6A4F-D06C8F390C8B}" dt="2024-10-17T15:45:47.986" v="250" actId="20577"/>
          <ac:spMkLst>
            <pc:docMk/>
            <pc:sldMk cId="3800184532" sldId="432"/>
            <ac:spMk id="2" creationId="{55B63C31-007E-9A20-8871-D7283329D3FC}"/>
          </ac:spMkLst>
        </pc:spChg>
      </pc:sldChg>
      <pc:sldChg chg="modSp">
        <pc:chgData name="Katie Eberstein" userId="S::katie.eberstein@brighton-hove.gov.uk::8552068e-af68-466d-8240-da5ec5ba8e15" providerId="AD" clId="Web-{5EE8683E-0837-DADE-6A4F-D06C8F390C8B}" dt="2024-10-17T15:35:15.538" v="30" actId="20577"/>
        <pc:sldMkLst>
          <pc:docMk/>
          <pc:sldMk cId="495462720" sldId="433"/>
        </pc:sldMkLst>
        <pc:spChg chg="mod">
          <ac:chgData name="Katie Eberstein" userId="S::katie.eberstein@brighton-hove.gov.uk::8552068e-af68-466d-8240-da5ec5ba8e15" providerId="AD" clId="Web-{5EE8683E-0837-DADE-6A4F-D06C8F390C8B}" dt="2024-10-17T15:35:15.538" v="30" actId="20577"/>
          <ac:spMkLst>
            <pc:docMk/>
            <pc:sldMk cId="495462720" sldId="433"/>
            <ac:spMk id="2" creationId="{55B63C31-007E-9A20-8871-D7283329D3FC}"/>
          </ac:spMkLst>
        </pc:spChg>
        <pc:spChg chg="mod">
          <ac:chgData name="Katie Eberstein" userId="S::katie.eberstein@brighton-hove.gov.uk::8552068e-af68-466d-8240-da5ec5ba8e15" providerId="AD" clId="Web-{5EE8683E-0837-DADE-6A4F-D06C8F390C8B}" dt="2024-10-17T15:35:08.397" v="29" actId="20577"/>
          <ac:spMkLst>
            <pc:docMk/>
            <pc:sldMk cId="495462720" sldId="433"/>
            <ac:spMk id="4" creationId="{482BA3D3-9478-C3BC-61BA-7F1D580A3E1D}"/>
          </ac:spMkLst>
        </pc:spChg>
      </pc:sldChg>
      <pc:sldChg chg="add del">
        <pc:chgData name="Katie Eberstein" userId="S::katie.eberstein@brighton-hove.gov.uk::8552068e-af68-466d-8240-da5ec5ba8e15" providerId="AD" clId="Web-{5EE8683E-0837-DADE-6A4F-D06C8F390C8B}" dt="2024-10-17T15:38:58.904" v="116"/>
        <pc:sldMkLst>
          <pc:docMk/>
          <pc:sldMk cId="505678289" sldId="434"/>
        </pc:sldMkLst>
      </pc:sldChg>
      <pc:sldChg chg="del">
        <pc:chgData name="Katie Eberstein" userId="S::katie.eberstein@brighton-hove.gov.uk::8552068e-af68-466d-8240-da5ec5ba8e15" providerId="AD" clId="Web-{5EE8683E-0837-DADE-6A4F-D06C8F390C8B}" dt="2024-10-17T15:34:48.225" v="14"/>
        <pc:sldMkLst>
          <pc:docMk/>
          <pc:sldMk cId="1770157552" sldId="434"/>
        </pc:sldMkLst>
      </pc:sldChg>
      <pc:sldChg chg="del">
        <pc:chgData name="Katie Eberstein" userId="S::katie.eberstein@brighton-hove.gov.uk::8552068e-af68-466d-8240-da5ec5ba8e15" providerId="AD" clId="Web-{5EE8683E-0837-DADE-6A4F-D06C8F390C8B}" dt="2024-10-17T15:34:44.647" v="11"/>
        <pc:sldMkLst>
          <pc:docMk/>
          <pc:sldMk cId="2053932952" sldId="435"/>
        </pc:sldMkLst>
      </pc:sldChg>
      <pc:sldChg chg="modSp add del">
        <pc:chgData name="Katie Eberstein" userId="S::katie.eberstein@brighton-hove.gov.uk::8552068e-af68-466d-8240-da5ec5ba8e15" providerId="AD" clId="Web-{5EE8683E-0837-DADE-6A4F-D06C8F390C8B}" dt="2024-10-17T15:42:33.191" v="180" actId="20577"/>
        <pc:sldMkLst>
          <pc:docMk/>
          <pc:sldMk cId="3226088963" sldId="435"/>
        </pc:sldMkLst>
        <pc:spChg chg="mod">
          <ac:chgData name="Katie Eberstein" userId="S::katie.eberstein@brighton-hove.gov.uk::8552068e-af68-466d-8240-da5ec5ba8e15" providerId="AD" clId="Web-{5EE8683E-0837-DADE-6A4F-D06C8F390C8B}" dt="2024-10-17T15:42:33.191" v="180" actId="20577"/>
          <ac:spMkLst>
            <pc:docMk/>
            <pc:sldMk cId="3226088963" sldId="435"/>
            <ac:spMk id="2" creationId="{55B63C31-007E-9A20-8871-D7283329D3FC}"/>
          </ac:spMkLst>
        </pc:spChg>
      </pc:sldChg>
      <pc:sldChg chg="del">
        <pc:chgData name="Katie Eberstein" userId="S::katie.eberstein@brighton-hove.gov.uk::8552068e-af68-466d-8240-da5ec5ba8e15" providerId="AD" clId="Web-{5EE8683E-0837-DADE-6A4F-D06C8F390C8B}" dt="2024-10-17T15:34:46.084" v="12"/>
        <pc:sldMkLst>
          <pc:docMk/>
          <pc:sldMk cId="2730927828" sldId="436"/>
        </pc:sldMkLst>
      </pc:sldChg>
      <pc:sldChg chg="del">
        <pc:chgData name="Katie Eberstein" userId="S::katie.eberstein@brighton-hove.gov.uk::8552068e-af68-466d-8240-da5ec5ba8e15" providerId="AD" clId="Web-{5EE8683E-0837-DADE-6A4F-D06C8F390C8B}" dt="2024-10-17T15:34:47.147" v="13"/>
        <pc:sldMkLst>
          <pc:docMk/>
          <pc:sldMk cId="1657119714" sldId="437"/>
        </pc:sldMkLst>
      </pc:sldChg>
      <pc:sldChg chg="modSp add del">
        <pc:chgData name="Katie Eberstein" userId="S::katie.eberstein@brighton-hove.gov.uk::8552068e-af68-466d-8240-da5ec5ba8e15" providerId="AD" clId="Web-{5EE8683E-0837-DADE-6A4F-D06C8F390C8B}" dt="2024-10-17T15:41:29.093" v="146" actId="20577"/>
        <pc:sldMkLst>
          <pc:docMk/>
          <pc:sldMk cId="3892715315" sldId="437"/>
        </pc:sldMkLst>
        <pc:spChg chg="mod">
          <ac:chgData name="Katie Eberstein" userId="S::katie.eberstein@brighton-hove.gov.uk::8552068e-af68-466d-8240-da5ec5ba8e15" providerId="AD" clId="Web-{5EE8683E-0837-DADE-6A4F-D06C8F390C8B}" dt="2024-10-17T15:41:29.093" v="146" actId="20577"/>
          <ac:spMkLst>
            <pc:docMk/>
            <pc:sldMk cId="3892715315" sldId="437"/>
            <ac:spMk id="2" creationId="{55B63C31-007E-9A20-8871-D7283329D3FC}"/>
          </ac:spMkLst>
        </pc:spChg>
      </pc:sldChg>
      <pc:sldChg chg="modSp">
        <pc:chgData name="Katie Eberstein" userId="S::katie.eberstein@brighton-hove.gov.uk::8552068e-af68-466d-8240-da5ec5ba8e15" providerId="AD" clId="Web-{5EE8683E-0837-DADE-6A4F-D06C8F390C8B}" dt="2024-10-17T15:46:07.206" v="255" actId="20577"/>
        <pc:sldMkLst>
          <pc:docMk/>
          <pc:sldMk cId="25719758" sldId="438"/>
        </pc:sldMkLst>
        <pc:spChg chg="mod">
          <ac:chgData name="Katie Eberstein" userId="S::katie.eberstein@brighton-hove.gov.uk::8552068e-af68-466d-8240-da5ec5ba8e15" providerId="AD" clId="Web-{5EE8683E-0837-DADE-6A4F-D06C8F390C8B}" dt="2024-10-17T15:46:07.206" v="255" actId="20577"/>
          <ac:spMkLst>
            <pc:docMk/>
            <pc:sldMk cId="25719758" sldId="438"/>
            <ac:spMk id="2" creationId="{55B63C31-007E-9A20-8871-D7283329D3FC}"/>
          </ac:spMkLst>
        </pc:spChg>
      </pc:sldChg>
      <pc:sldChg chg="modSp">
        <pc:chgData name="Katie Eberstein" userId="S::katie.eberstein@brighton-hove.gov.uk::8552068e-af68-466d-8240-da5ec5ba8e15" providerId="AD" clId="Web-{5EE8683E-0837-DADE-6A4F-D06C8F390C8B}" dt="2024-10-17T15:46:20.300" v="262" actId="20577"/>
        <pc:sldMkLst>
          <pc:docMk/>
          <pc:sldMk cId="1385912996" sldId="439"/>
        </pc:sldMkLst>
        <pc:spChg chg="mod">
          <ac:chgData name="Katie Eberstein" userId="S::katie.eberstein@brighton-hove.gov.uk::8552068e-af68-466d-8240-da5ec5ba8e15" providerId="AD" clId="Web-{5EE8683E-0837-DADE-6A4F-D06C8F390C8B}" dt="2024-10-17T15:46:20.300" v="262" actId="20577"/>
          <ac:spMkLst>
            <pc:docMk/>
            <pc:sldMk cId="1385912996" sldId="439"/>
            <ac:spMk id="2" creationId="{55B63C31-007E-9A20-8871-D7283329D3FC}"/>
          </ac:spMkLst>
        </pc:spChg>
      </pc:sldChg>
      <pc:sldChg chg="modSp">
        <pc:chgData name="Katie Eberstein" userId="S::katie.eberstein@brighton-hove.gov.uk::8552068e-af68-466d-8240-da5ec5ba8e15" providerId="AD" clId="Web-{5EE8683E-0837-DADE-6A4F-D06C8F390C8B}" dt="2024-10-17T15:46:36.083" v="269" actId="20577"/>
        <pc:sldMkLst>
          <pc:docMk/>
          <pc:sldMk cId="3322222420" sldId="440"/>
        </pc:sldMkLst>
        <pc:spChg chg="mod">
          <ac:chgData name="Katie Eberstein" userId="S::katie.eberstein@brighton-hove.gov.uk::8552068e-af68-466d-8240-da5ec5ba8e15" providerId="AD" clId="Web-{5EE8683E-0837-DADE-6A4F-D06C8F390C8B}" dt="2024-10-17T15:46:36.083" v="269" actId="20577"/>
          <ac:spMkLst>
            <pc:docMk/>
            <pc:sldMk cId="3322222420" sldId="440"/>
            <ac:spMk id="2" creationId="{55B63C31-007E-9A20-8871-D7283329D3FC}"/>
          </ac:spMkLst>
        </pc:spChg>
      </pc:sldChg>
      <pc:sldChg chg="modSp">
        <pc:chgData name="Katie Eberstein" userId="S::katie.eberstein@brighton-hove.gov.uk::8552068e-af68-466d-8240-da5ec5ba8e15" providerId="AD" clId="Web-{5EE8683E-0837-DADE-6A4F-D06C8F390C8B}" dt="2024-10-17T15:47:16.757" v="284" actId="20577"/>
        <pc:sldMkLst>
          <pc:docMk/>
          <pc:sldMk cId="523502360" sldId="441"/>
        </pc:sldMkLst>
        <pc:spChg chg="mod">
          <ac:chgData name="Katie Eberstein" userId="S::katie.eberstein@brighton-hove.gov.uk::8552068e-af68-466d-8240-da5ec5ba8e15" providerId="AD" clId="Web-{5EE8683E-0837-DADE-6A4F-D06C8F390C8B}" dt="2024-10-17T15:47:16.757" v="284" actId="20577"/>
          <ac:spMkLst>
            <pc:docMk/>
            <pc:sldMk cId="523502360" sldId="441"/>
            <ac:spMk id="2" creationId="{55B63C31-007E-9A20-8871-D7283329D3FC}"/>
          </ac:spMkLst>
        </pc:spChg>
      </pc:sldChg>
      <pc:sldChg chg="modSp">
        <pc:chgData name="Katie Eberstein" userId="S::katie.eberstein@brighton-hove.gov.uk::8552068e-af68-466d-8240-da5ec5ba8e15" providerId="AD" clId="Web-{5EE8683E-0837-DADE-6A4F-D06C8F390C8B}" dt="2024-10-17T15:47:39.056" v="291" actId="20577"/>
        <pc:sldMkLst>
          <pc:docMk/>
          <pc:sldMk cId="2110464502" sldId="442"/>
        </pc:sldMkLst>
        <pc:spChg chg="mod">
          <ac:chgData name="Katie Eberstein" userId="S::katie.eberstein@brighton-hove.gov.uk::8552068e-af68-466d-8240-da5ec5ba8e15" providerId="AD" clId="Web-{5EE8683E-0837-DADE-6A4F-D06C8F390C8B}" dt="2024-10-17T15:47:39.056" v="291" actId="20577"/>
          <ac:spMkLst>
            <pc:docMk/>
            <pc:sldMk cId="2110464502" sldId="442"/>
            <ac:spMk id="2" creationId="{55B63C31-007E-9A20-8871-D7283329D3FC}"/>
          </ac:spMkLst>
        </pc:spChg>
      </pc:sldChg>
      <pc:sldChg chg="modSp">
        <pc:chgData name="Katie Eberstein" userId="S::katie.eberstein@brighton-hove.gov.uk::8552068e-af68-466d-8240-da5ec5ba8e15" providerId="AD" clId="Web-{5EE8683E-0837-DADE-6A4F-D06C8F390C8B}" dt="2024-10-17T15:56:40.421" v="467" actId="1076"/>
        <pc:sldMkLst>
          <pc:docMk/>
          <pc:sldMk cId="2303028717" sldId="443"/>
        </pc:sldMkLst>
        <pc:spChg chg="mod">
          <ac:chgData name="Katie Eberstein" userId="S::katie.eberstein@brighton-hove.gov.uk::8552068e-af68-466d-8240-da5ec5ba8e15" providerId="AD" clId="Web-{5EE8683E-0837-DADE-6A4F-D06C8F390C8B}" dt="2024-10-17T15:48:25.653" v="307" actId="20577"/>
          <ac:spMkLst>
            <pc:docMk/>
            <pc:sldMk cId="2303028717" sldId="443"/>
            <ac:spMk id="2" creationId="{55B63C31-007E-9A20-8871-D7283329D3FC}"/>
          </ac:spMkLst>
        </pc:spChg>
        <pc:spChg chg="mod">
          <ac:chgData name="Katie Eberstein" userId="S::katie.eberstein@brighton-hove.gov.uk::8552068e-af68-466d-8240-da5ec5ba8e15" providerId="AD" clId="Web-{5EE8683E-0837-DADE-6A4F-D06C8F390C8B}" dt="2024-10-17T15:47:46.369" v="293" actId="1076"/>
          <ac:spMkLst>
            <pc:docMk/>
            <pc:sldMk cId="2303028717" sldId="443"/>
            <ac:spMk id="7" creationId="{614F93ED-B383-720E-A8C0-EDAE2E4BC112}"/>
          </ac:spMkLst>
        </pc:spChg>
        <pc:spChg chg="mod">
          <ac:chgData name="Katie Eberstein" userId="S::katie.eberstein@brighton-hove.gov.uk::8552068e-af68-466d-8240-da5ec5ba8e15" providerId="AD" clId="Web-{5EE8683E-0837-DADE-6A4F-D06C8F390C8B}" dt="2024-10-17T15:47:44.087" v="292" actId="1076"/>
          <ac:spMkLst>
            <pc:docMk/>
            <pc:sldMk cId="2303028717" sldId="443"/>
            <ac:spMk id="9" creationId="{1ACDAFDB-933F-4E96-4A45-A44FD09D5237}"/>
          </ac:spMkLst>
        </pc:spChg>
        <pc:spChg chg="mod">
          <ac:chgData name="Katie Eberstein" userId="S::katie.eberstein@brighton-hove.gov.uk::8552068e-af68-466d-8240-da5ec5ba8e15" providerId="AD" clId="Web-{5EE8683E-0837-DADE-6A4F-D06C8F390C8B}" dt="2024-10-17T15:56:36.452" v="466" actId="1076"/>
          <ac:spMkLst>
            <pc:docMk/>
            <pc:sldMk cId="2303028717" sldId="443"/>
            <ac:spMk id="14" creationId="{002C4783-8B46-FEB7-74BD-7890EFBF1026}"/>
          </ac:spMkLst>
        </pc:spChg>
        <pc:spChg chg="mod">
          <ac:chgData name="Katie Eberstein" userId="S::katie.eberstein@brighton-hove.gov.uk::8552068e-af68-466d-8240-da5ec5ba8e15" providerId="AD" clId="Web-{5EE8683E-0837-DADE-6A4F-D06C8F390C8B}" dt="2024-10-17T15:56:40.421" v="467" actId="1076"/>
          <ac:spMkLst>
            <pc:docMk/>
            <pc:sldMk cId="2303028717" sldId="443"/>
            <ac:spMk id="15" creationId="{7FD5C12B-0679-6C17-31E5-7DA5D6372E78}"/>
          </ac:spMkLst>
        </pc:spChg>
      </pc:sldChg>
      <pc:sldChg chg="modSp add">
        <pc:chgData name="Katie Eberstein" userId="S::katie.eberstein@brighton-hove.gov.uk::8552068e-af68-466d-8240-da5ec5ba8e15" providerId="AD" clId="Web-{5EE8683E-0837-DADE-6A4F-D06C8F390C8B}" dt="2024-10-17T15:36:52.979" v="62" actId="20577"/>
        <pc:sldMkLst>
          <pc:docMk/>
          <pc:sldMk cId="4227117499" sldId="444"/>
        </pc:sldMkLst>
        <pc:spChg chg="mod">
          <ac:chgData name="Katie Eberstein" userId="S::katie.eberstein@brighton-hove.gov.uk::8552068e-af68-466d-8240-da5ec5ba8e15" providerId="AD" clId="Web-{5EE8683E-0837-DADE-6A4F-D06C8F390C8B}" dt="2024-10-17T15:36:52.979" v="62" actId="20577"/>
          <ac:spMkLst>
            <pc:docMk/>
            <pc:sldMk cId="4227117499" sldId="444"/>
            <ac:spMk id="2" creationId="{55B63C31-007E-9A20-8871-D7283329D3FC}"/>
          </ac:spMkLst>
        </pc:spChg>
      </pc:sldChg>
      <pc:sldChg chg="modSp add">
        <pc:chgData name="Katie Eberstein" userId="S::katie.eberstein@brighton-hove.gov.uk::8552068e-af68-466d-8240-da5ec5ba8e15" providerId="AD" clId="Web-{5EE8683E-0837-DADE-6A4F-D06C8F390C8B}" dt="2024-10-17T15:37:05.870" v="79" actId="20577"/>
        <pc:sldMkLst>
          <pc:docMk/>
          <pc:sldMk cId="1621485714" sldId="445"/>
        </pc:sldMkLst>
        <pc:spChg chg="mod">
          <ac:chgData name="Katie Eberstein" userId="S::katie.eberstein@brighton-hove.gov.uk::8552068e-af68-466d-8240-da5ec5ba8e15" providerId="AD" clId="Web-{5EE8683E-0837-DADE-6A4F-D06C8F390C8B}" dt="2024-10-17T15:37:05.870" v="79" actId="20577"/>
          <ac:spMkLst>
            <pc:docMk/>
            <pc:sldMk cId="1621485714" sldId="445"/>
            <ac:spMk id="2" creationId="{55B63C31-007E-9A20-8871-D7283329D3FC}"/>
          </ac:spMkLst>
        </pc:spChg>
      </pc:sldChg>
      <pc:sldChg chg="modSp add">
        <pc:chgData name="Katie Eberstein" userId="S::katie.eberstein@brighton-hove.gov.uk::8552068e-af68-466d-8240-da5ec5ba8e15" providerId="AD" clId="Web-{5EE8683E-0837-DADE-6A4F-D06C8F390C8B}" dt="2024-10-17T15:37:15.917" v="84" actId="20577"/>
        <pc:sldMkLst>
          <pc:docMk/>
          <pc:sldMk cId="2732788371" sldId="446"/>
        </pc:sldMkLst>
        <pc:spChg chg="mod">
          <ac:chgData name="Katie Eberstein" userId="S::katie.eberstein@brighton-hove.gov.uk::8552068e-af68-466d-8240-da5ec5ba8e15" providerId="AD" clId="Web-{5EE8683E-0837-DADE-6A4F-D06C8F390C8B}" dt="2024-10-17T15:37:15.917" v="84" actId="20577"/>
          <ac:spMkLst>
            <pc:docMk/>
            <pc:sldMk cId="2732788371" sldId="446"/>
            <ac:spMk id="2" creationId="{55B63C31-007E-9A20-8871-D7283329D3FC}"/>
          </ac:spMkLst>
        </pc:spChg>
      </pc:sldChg>
      <pc:sldChg chg="modSp add">
        <pc:chgData name="Katie Eberstein" userId="S::katie.eberstein@brighton-hove.gov.uk::8552068e-af68-466d-8240-da5ec5ba8e15" providerId="AD" clId="Web-{5EE8683E-0837-DADE-6A4F-D06C8F390C8B}" dt="2024-10-17T15:37:26.511" v="100" actId="20577"/>
        <pc:sldMkLst>
          <pc:docMk/>
          <pc:sldMk cId="856105785" sldId="447"/>
        </pc:sldMkLst>
        <pc:spChg chg="mod">
          <ac:chgData name="Katie Eberstein" userId="S::katie.eberstein@brighton-hove.gov.uk::8552068e-af68-466d-8240-da5ec5ba8e15" providerId="AD" clId="Web-{5EE8683E-0837-DADE-6A4F-D06C8F390C8B}" dt="2024-10-17T15:37:26.511" v="100" actId="20577"/>
          <ac:spMkLst>
            <pc:docMk/>
            <pc:sldMk cId="856105785" sldId="447"/>
            <ac:spMk id="2" creationId="{55B63C31-007E-9A20-8871-D7283329D3FC}"/>
          </ac:spMkLst>
        </pc:spChg>
      </pc:sldChg>
      <pc:sldChg chg="modSp add">
        <pc:chgData name="Katie Eberstein" userId="S::katie.eberstein@brighton-hove.gov.uk::8552068e-af68-466d-8240-da5ec5ba8e15" providerId="AD" clId="Web-{5EE8683E-0837-DADE-6A4F-D06C8F390C8B}" dt="2024-10-17T15:37:50.246" v="108" actId="20577"/>
        <pc:sldMkLst>
          <pc:docMk/>
          <pc:sldMk cId="722074403" sldId="448"/>
        </pc:sldMkLst>
        <pc:spChg chg="mod">
          <ac:chgData name="Katie Eberstein" userId="S::katie.eberstein@brighton-hove.gov.uk::8552068e-af68-466d-8240-da5ec5ba8e15" providerId="AD" clId="Web-{5EE8683E-0837-DADE-6A4F-D06C8F390C8B}" dt="2024-10-17T15:37:50.246" v="108" actId="20577"/>
          <ac:spMkLst>
            <pc:docMk/>
            <pc:sldMk cId="722074403" sldId="448"/>
            <ac:spMk id="2" creationId="{55B63C31-007E-9A20-8871-D7283329D3FC}"/>
          </ac:spMkLst>
        </pc:spChg>
      </pc:sldChg>
      <pc:sldChg chg="modSp add">
        <pc:chgData name="Katie Eberstein" userId="S::katie.eberstein@brighton-hove.gov.uk::8552068e-af68-466d-8240-da5ec5ba8e15" providerId="AD" clId="Web-{5EE8683E-0837-DADE-6A4F-D06C8F390C8B}" dt="2024-10-17T15:35:30.445" v="34" actId="20577"/>
        <pc:sldMkLst>
          <pc:docMk/>
          <pc:sldMk cId="2937340164" sldId="449"/>
        </pc:sldMkLst>
        <pc:spChg chg="mod">
          <ac:chgData name="Katie Eberstein" userId="S::katie.eberstein@brighton-hove.gov.uk::8552068e-af68-466d-8240-da5ec5ba8e15" providerId="AD" clId="Web-{5EE8683E-0837-DADE-6A4F-D06C8F390C8B}" dt="2024-10-17T15:35:30.445" v="34" actId="20577"/>
          <ac:spMkLst>
            <pc:docMk/>
            <pc:sldMk cId="2937340164" sldId="449"/>
            <ac:spMk id="2" creationId="{55B63C31-007E-9A20-8871-D7283329D3FC}"/>
          </ac:spMkLst>
        </pc:spChg>
      </pc:sldChg>
      <pc:sldChg chg="modSp add">
        <pc:chgData name="Katie Eberstein" userId="S::katie.eberstein@brighton-hove.gov.uk::8552068e-af68-466d-8240-da5ec5ba8e15" providerId="AD" clId="Web-{5EE8683E-0837-DADE-6A4F-D06C8F390C8B}" dt="2024-10-17T15:43:53.525" v="203" actId="20577"/>
        <pc:sldMkLst>
          <pc:docMk/>
          <pc:sldMk cId="476441018" sldId="450"/>
        </pc:sldMkLst>
        <pc:spChg chg="mod">
          <ac:chgData name="Katie Eberstein" userId="S::katie.eberstein@brighton-hove.gov.uk::8552068e-af68-466d-8240-da5ec5ba8e15" providerId="AD" clId="Web-{5EE8683E-0837-DADE-6A4F-D06C8F390C8B}" dt="2024-10-17T15:43:53.525" v="203" actId="20577"/>
          <ac:spMkLst>
            <pc:docMk/>
            <pc:sldMk cId="476441018" sldId="450"/>
            <ac:spMk id="2" creationId="{55B63C31-007E-9A20-8871-D7283329D3FC}"/>
          </ac:spMkLst>
        </pc:spChg>
      </pc:sldChg>
      <pc:sldChg chg="modSp add">
        <pc:chgData name="Katie Eberstein" userId="S::katie.eberstein@brighton-hove.gov.uk::8552068e-af68-466d-8240-da5ec5ba8e15" providerId="AD" clId="Web-{5EE8683E-0837-DADE-6A4F-D06C8F390C8B}" dt="2024-10-17T15:43:30.632" v="195" actId="20577"/>
        <pc:sldMkLst>
          <pc:docMk/>
          <pc:sldMk cId="1741808225" sldId="451"/>
        </pc:sldMkLst>
        <pc:spChg chg="mod">
          <ac:chgData name="Katie Eberstein" userId="S::katie.eberstein@brighton-hove.gov.uk::8552068e-af68-466d-8240-da5ec5ba8e15" providerId="AD" clId="Web-{5EE8683E-0837-DADE-6A4F-D06C8F390C8B}" dt="2024-10-17T15:43:30.632" v="195" actId="20577"/>
          <ac:spMkLst>
            <pc:docMk/>
            <pc:sldMk cId="1741808225" sldId="451"/>
            <ac:spMk id="2" creationId="{55B63C31-007E-9A20-8871-D7283329D3FC}"/>
          </ac:spMkLst>
        </pc:spChg>
      </pc:sldChg>
      <pc:sldChg chg="modSp add">
        <pc:chgData name="Katie Eberstein" userId="S::katie.eberstein@brighton-hove.gov.uk::8552068e-af68-466d-8240-da5ec5ba8e15" providerId="AD" clId="Web-{5EE8683E-0837-DADE-6A4F-D06C8F390C8B}" dt="2024-10-17T15:44:15.026" v="210" actId="20577"/>
        <pc:sldMkLst>
          <pc:docMk/>
          <pc:sldMk cId="3660502008" sldId="452"/>
        </pc:sldMkLst>
        <pc:spChg chg="mod">
          <ac:chgData name="Katie Eberstein" userId="S::katie.eberstein@brighton-hove.gov.uk::8552068e-af68-466d-8240-da5ec5ba8e15" providerId="AD" clId="Web-{5EE8683E-0837-DADE-6A4F-D06C8F390C8B}" dt="2024-10-17T15:44:15.026" v="210" actId="20577"/>
          <ac:spMkLst>
            <pc:docMk/>
            <pc:sldMk cId="3660502008" sldId="452"/>
            <ac:spMk id="2" creationId="{55B63C31-007E-9A20-8871-D7283329D3FC}"/>
          </ac:spMkLst>
        </pc:spChg>
      </pc:sldChg>
      <pc:sldChg chg="modSp add">
        <pc:chgData name="Katie Eberstein" userId="S::katie.eberstein@brighton-hove.gov.uk::8552068e-af68-466d-8240-da5ec5ba8e15" providerId="AD" clId="Web-{5EE8683E-0837-DADE-6A4F-D06C8F390C8B}" dt="2024-10-17T15:56:10.138" v="462" actId="20577"/>
        <pc:sldMkLst>
          <pc:docMk/>
          <pc:sldMk cId="1437462293" sldId="453"/>
        </pc:sldMkLst>
        <pc:spChg chg="mod">
          <ac:chgData name="Katie Eberstein" userId="S::katie.eberstein@brighton-hove.gov.uk::8552068e-af68-466d-8240-da5ec5ba8e15" providerId="AD" clId="Web-{5EE8683E-0837-DADE-6A4F-D06C8F390C8B}" dt="2024-10-17T15:56:10.138" v="462" actId="20577"/>
          <ac:spMkLst>
            <pc:docMk/>
            <pc:sldMk cId="1437462293" sldId="453"/>
            <ac:spMk id="2" creationId="{55B63C31-007E-9A20-8871-D7283329D3FC}"/>
          </ac:spMkLst>
        </pc:spChg>
      </pc:sldChg>
      <pc:sldChg chg="add del">
        <pc:chgData name="Katie Eberstein" userId="S::katie.eberstein@brighton-hove.gov.uk::8552068e-af68-466d-8240-da5ec5ba8e15" providerId="AD" clId="Web-{5EE8683E-0837-DADE-6A4F-D06C8F390C8B}" dt="2024-10-17T15:40:24.932" v="128"/>
        <pc:sldMkLst>
          <pc:docMk/>
          <pc:sldMk cId="2147013732" sldId="453"/>
        </pc:sldMkLst>
      </pc:sldChg>
      <pc:sldChg chg="add del">
        <pc:chgData name="Katie Eberstein" userId="S::katie.eberstein@brighton-hove.gov.uk::8552068e-af68-466d-8240-da5ec5ba8e15" providerId="AD" clId="Web-{5EE8683E-0837-DADE-6A4F-D06C8F390C8B}" dt="2024-10-17T15:40:21.822" v="127"/>
        <pc:sldMkLst>
          <pc:docMk/>
          <pc:sldMk cId="1861058337" sldId="454"/>
        </pc:sldMkLst>
      </pc:sldChg>
    </pc:docChg>
  </pc:docChgLst>
  <pc:docChgLst>
    <pc:chgData name="Katie Eberstein" userId="S::katie.eberstein@brighton-hove.gov.uk::8552068e-af68-466d-8240-da5ec5ba8e15" providerId="AD" clId="Web-{049EC583-C3E7-4870-B2D8-02DD9609C3C5}"/>
    <pc:docChg chg="modSld">
      <pc:chgData name="Katie Eberstein" userId="S::katie.eberstein@brighton-hove.gov.uk::8552068e-af68-466d-8240-da5ec5ba8e15" providerId="AD" clId="Web-{049EC583-C3E7-4870-B2D8-02DD9609C3C5}" dt="2024-10-21T19:05:49.716" v="288" actId="20577"/>
      <pc:docMkLst>
        <pc:docMk/>
      </pc:docMkLst>
      <pc:sldChg chg="modSp">
        <pc:chgData name="Katie Eberstein" userId="S::katie.eberstein@brighton-hove.gov.uk::8552068e-af68-466d-8240-da5ec5ba8e15" providerId="AD" clId="Web-{049EC583-C3E7-4870-B2D8-02DD9609C3C5}" dt="2024-10-21T19:02:03.145" v="183" actId="20577"/>
        <pc:sldMkLst>
          <pc:docMk/>
          <pc:sldMk cId="1534775386" sldId="260"/>
        </pc:sldMkLst>
        <pc:spChg chg="mod">
          <ac:chgData name="Katie Eberstein" userId="S::katie.eberstein@brighton-hove.gov.uk::8552068e-af68-466d-8240-da5ec5ba8e15" providerId="AD" clId="Web-{049EC583-C3E7-4870-B2D8-02DD9609C3C5}" dt="2024-10-21T19:02:03.145" v="183" actId="20577"/>
          <ac:spMkLst>
            <pc:docMk/>
            <pc:sldMk cId="1534775386" sldId="260"/>
            <ac:spMk id="8" creationId="{758CF8D3-952B-B900-1B35-349BB89DE06B}"/>
          </ac:spMkLst>
        </pc:spChg>
      </pc:sldChg>
      <pc:sldChg chg="addSp modSp">
        <pc:chgData name="Katie Eberstein" userId="S::katie.eberstein@brighton-hove.gov.uk::8552068e-af68-466d-8240-da5ec5ba8e15" providerId="AD" clId="Web-{049EC583-C3E7-4870-B2D8-02DD9609C3C5}" dt="2024-10-21T18:58:50.232" v="100" actId="20577"/>
        <pc:sldMkLst>
          <pc:docMk/>
          <pc:sldMk cId="2072512809" sldId="271"/>
        </pc:sldMkLst>
        <pc:spChg chg="add mod">
          <ac:chgData name="Katie Eberstein" userId="S::katie.eberstein@brighton-hove.gov.uk::8552068e-af68-466d-8240-da5ec5ba8e15" providerId="AD" clId="Web-{049EC583-C3E7-4870-B2D8-02DD9609C3C5}" dt="2024-10-21T18:58:50.232" v="100" actId="20577"/>
          <ac:spMkLst>
            <pc:docMk/>
            <pc:sldMk cId="2072512809" sldId="271"/>
            <ac:spMk id="2" creationId="{D35113DA-2715-F7A7-02B7-77661EB8325C}"/>
          </ac:spMkLst>
        </pc:spChg>
        <pc:spChg chg="mod">
          <ac:chgData name="Katie Eberstein" userId="S::katie.eberstein@brighton-hove.gov.uk::8552068e-af68-466d-8240-da5ec5ba8e15" providerId="AD" clId="Web-{049EC583-C3E7-4870-B2D8-02DD9609C3C5}" dt="2024-10-21T18:58:33.169" v="93" actId="20577"/>
          <ac:spMkLst>
            <pc:docMk/>
            <pc:sldMk cId="2072512809" sldId="271"/>
            <ac:spMk id="3" creationId="{1985E916-F1D5-A1B6-E60F-14B0D85DAE92}"/>
          </ac:spMkLst>
        </pc:spChg>
      </pc:sldChg>
      <pc:sldChg chg="addSp delSp modSp">
        <pc:chgData name="Katie Eberstein" userId="S::katie.eberstein@brighton-hove.gov.uk::8552068e-af68-466d-8240-da5ec5ba8e15" providerId="AD" clId="Web-{049EC583-C3E7-4870-B2D8-02DD9609C3C5}" dt="2024-10-21T19:03:39.711" v="221" actId="20577"/>
        <pc:sldMkLst>
          <pc:docMk/>
          <pc:sldMk cId="2087548422" sldId="281"/>
        </pc:sldMkLst>
        <pc:spChg chg="mod">
          <ac:chgData name="Katie Eberstein" userId="S::katie.eberstein@brighton-hove.gov.uk::8552068e-af68-466d-8240-da5ec5ba8e15" providerId="AD" clId="Web-{049EC583-C3E7-4870-B2D8-02DD9609C3C5}" dt="2024-10-21T19:03:39.711" v="221" actId="20577"/>
          <ac:spMkLst>
            <pc:docMk/>
            <pc:sldMk cId="2087548422" sldId="281"/>
            <ac:spMk id="2" creationId="{55B63C31-007E-9A20-8871-D7283329D3FC}"/>
          </ac:spMkLst>
        </pc:spChg>
        <pc:picChg chg="del">
          <ac:chgData name="Katie Eberstein" userId="S::katie.eberstein@brighton-hove.gov.uk::8552068e-af68-466d-8240-da5ec5ba8e15" providerId="AD" clId="Web-{049EC583-C3E7-4870-B2D8-02DD9609C3C5}" dt="2024-10-21T18:55:51.882" v="34"/>
          <ac:picMkLst>
            <pc:docMk/>
            <pc:sldMk cId="2087548422" sldId="281"/>
            <ac:picMk id="3" creationId="{8606295F-3D4B-6204-2479-857A0B2D87D0}"/>
          </ac:picMkLst>
        </pc:picChg>
        <pc:picChg chg="add">
          <ac:chgData name="Katie Eberstein" userId="S::katie.eberstein@brighton-hove.gov.uk::8552068e-af68-466d-8240-da5ec5ba8e15" providerId="AD" clId="Web-{049EC583-C3E7-4870-B2D8-02DD9609C3C5}" dt="2024-10-21T18:55:53.648" v="35"/>
          <ac:picMkLst>
            <pc:docMk/>
            <pc:sldMk cId="2087548422" sldId="281"/>
            <ac:picMk id="6" creationId="{6C7905B0-97F8-0326-1F85-978A60A6CF68}"/>
          </ac:picMkLst>
        </pc:picChg>
      </pc:sldChg>
      <pc:sldChg chg="addSp delSp modSp">
        <pc:chgData name="Katie Eberstein" userId="S::katie.eberstein@brighton-hove.gov.uk::8552068e-af68-466d-8240-da5ec5ba8e15" providerId="AD" clId="Web-{049EC583-C3E7-4870-B2D8-02DD9609C3C5}" dt="2024-10-21T19:04:29.681" v="248" actId="20577"/>
        <pc:sldMkLst>
          <pc:docMk/>
          <pc:sldMk cId="2090806449" sldId="283"/>
        </pc:sldMkLst>
        <pc:spChg chg="mod">
          <ac:chgData name="Katie Eberstein" userId="S::katie.eberstein@brighton-hove.gov.uk::8552068e-af68-466d-8240-da5ec5ba8e15" providerId="AD" clId="Web-{049EC583-C3E7-4870-B2D8-02DD9609C3C5}" dt="2024-10-21T19:04:29.681" v="248" actId="20577"/>
          <ac:spMkLst>
            <pc:docMk/>
            <pc:sldMk cId="2090806449" sldId="283"/>
            <ac:spMk id="2" creationId="{55B63C31-007E-9A20-8871-D7283329D3FC}"/>
          </ac:spMkLst>
        </pc:spChg>
        <pc:picChg chg="del">
          <ac:chgData name="Katie Eberstein" userId="S::katie.eberstein@brighton-hove.gov.uk::8552068e-af68-466d-8240-da5ec5ba8e15" providerId="AD" clId="Web-{049EC583-C3E7-4870-B2D8-02DD9609C3C5}" dt="2024-10-21T18:56:19.727" v="46"/>
          <ac:picMkLst>
            <pc:docMk/>
            <pc:sldMk cId="2090806449" sldId="283"/>
            <ac:picMk id="3" creationId="{96B83FBB-BAD9-7AA4-4221-0A12465A2270}"/>
          </ac:picMkLst>
        </pc:picChg>
        <pc:picChg chg="add">
          <ac:chgData name="Katie Eberstein" userId="S::katie.eberstein@brighton-hove.gov.uk::8552068e-af68-466d-8240-da5ec5ba8e15" providerId="AD" clId="Web-{049EC583-C3E7-4870-B2D8-02DD9609C3C5}" dt="2024-10-21T18:56:21.617" v="47"/>
          <ac:picMkLst>
            <pc:docMk/>
            <pc:sldMk cId="2090806449" sldId="283"/>
            <ac:picMk id="6" creationId="{53F59966-2472-0F9F-04B4-173E1B0C590C}"/>
          </ac:picMkLst>
        </pc:picChg>
      </pc:sldChg>
      <pc:sldChg chg="addSp delSp modSp">
        <pc:chgData name="Katie Eberstein" userId="S::katie.eberstein@brighton-hove.gov.uk::8552068e-af68-466d-8240-da5ec5ba8e15" providerId="AD" clId="Web-{049EC583-C3E7-4870-B2D8-02DD9609C3C5}" dt="2024-10-21T19:05:00.386" v="261" actId="20577"/>
        <pc:sldMkLst>
          <pc:docMk/>
          <pc:sldMk cId="3334110009" sldId="289"/>
        </pc:sldMkLst>
        <pc:spChg chg="mod">
          <ac:chgData name="Katie Eberstein" userId="S::katie.eberstein@brighton-hove.gov.uk::8552068e-af68-466d-8240-da5ec5ba8e15" providerId="AD" clId="Web-{049EC583-C3E7-4870-B2D8-02DD9609C3C5}" dt="2024-10-21T19:05:00.386" v="261" actId="20577"/>
          <ac:spMkLst>
            <pc:docMk/>
            <pc:sldMk cId="3334110009" sldId="289"/>
            <ac:spMk id="2" creationId="{55B63C31-007E-9A20-8871-D7283329D3FC}"/>
          </ac:spMkLst>
        </pc:spChg>
        <pc:picChg chg="del">
          <ac:chgData name="Katie Eberstein" userId="S::katie.eberstein@brighton-hove.gov.uk::8552068e-af68-466d-8240-da5ec5ba8e15" providerId="AD" clId="Web-{049EC583-C3E7-4870-B2D8-02DD9609C3C5}" dt="2024-10-21T18:56:52.384" v="56"/>
          <ac:picMkLst>
            <pc:docMk/>
            <pc:sldMk cId="3334110009" sldId="289"/>
            <ac:picMk id="6" creationId="{7194B2BC-B447-2961-DEBE-7E9234DD9BE1}"/>
          </ac:picMkLst>
        </pc:picChg>
        <pc:picChg chg="add mod">
          <ac:chgData name="Katie Eberstein" userId="S::katie.eberstein@brighton-hove.gov.uk::8552068e-af68-466d-8240-da5ec5ba8e15" providerId="AD" clId="Web-{049EC583-C3E7-4870-B2D8-02DD9609C3C5}" dt="2024-10-21T18:56:56.900" v="58" actId="14100"/>
          <ac:picMkLst>
            <pc:docMk/>
            <pc:sldMk cId="3334110009" sldId="289"/>
            <ac:picMk id="9" creationId="{E1FDEC18-BC83-58E4-F4E1-C67FF55E4E9E}"/>
          </ac:picMkLst>
        </pc:picChg>
      </pc:sldChg>
      <pc:sldChg chg="addSp delSp modSp">
        <pc:chgData name="Katie Eberstein" userId="S::katie.eberstein@brighton-hove.gov.uk::8552068e-af68-466d-8240-da5ec5ba8e15" providerId="AD" clId="Web-{049EC583-C3E7-4870-B2D8-02DD9609C3C5}" dt="2024-10-21T18:56:41.665" v="52" actId="14100"/>
        <pc:sldMkLst>
          <pc:docMk/>
          <pc:sldMk cId="3724818090" sldId="291"/>
        </pc:sldMkLst>
        <pc:picChg chg="del">
          <ac:chgData name="Katie Eberstein" userId="S::katie.eberstein@brighton-hove.gov.uk::8552068e-af68-466d-8240-da5ec5ba8e15" providerId="AD" clId="Web-{049EC583-C3E7-4870-B2D8-02DD9609C3C5}" dt="2024-10-21T18:56:34.759" v="50"/>
          <ac:picMkLst>
            <pc:docMk/>
            <pc:sldMk cId="3724818090" sldId="291"/>
            <ac:picMk id="7" creationId="{8D92EAB2-148B-394D-E70D-81771FDC864B}"/>
          </ac:picMkLst>
        </pc:picChg>
        <pc:picChg chg="add mod">
          <ac:chgData name="Katie Eberstein" userId="S::katie.eberstein@brighton-hove.gov.uk::8552068e-af68-466d-8240-da5ec5ba8e15" providerId="AD" clId="Web-{049EC583-C3E7-4870-B2D8-02DD9609C3C5}" dt="2024-10-21T18:56:41.665" v="52" actId="14100"/>
          <ac:picMkLst>
            <pc:docMk/>
            <pc:sldMk cId="3724818090" sldId="291"/>
            <ac:picMk id="11" creationId="{2056B079-E041-C2C6-9DE5-9E186728E683}"/>
          </ac:picMkLst>
        </pc:picChg>
      </pc:sldChg>
      <pc:sldChg chg="addSp delSp modSp">
        <pc:chgData name="Katie Eberstein" userId="S::katie.eberstein@brighton-hove.gov.uk::8552068e-af68-466d-8240-da5ec5ba8e15" providerId="AD" clId="Web-{049EC583-C3E7-4870-B2D8-02DD9609C3C5}" dt="2024-10-21T19:04:49.338" v="258" actId="20577"/>
        <pc:sldMkLst>
          <pc:docMk/>
          <pc:sldMk cId="2843569301" sldId="292"/>
        </pc:sldMkLst>
        <pc:spChg chg="mod">
          <ac:chgData name="Katie Eberstein" userId="S::katie.eberstein@brighton-hove.gov.uk::8552068e-af68-466d-8240-da5ec5ba8e15" providerId="AD" clId="Web-{049EC583-C3E7-4870-B2D8-02DD9609C3C5}" dt="2024-10-21T19:04:49.338" v="258" actId="20577"/>
          <ac:spMkLst>
            <pc:docMk/>
            <pc:sldMk cId="2843569301" sldId="292"/>
            <ac:spMk id="2" creationId="{55B63C31-007E-9A20-8871-D7283329D3FC}"/>
          </ac:spMkLst>
        </pc:spChg>
        <pc:picChg chg="del">
          <ac:chgData name="Katie Eberstein" userId="S::katie.eberstein@brighton-hove.gov.uk::8552068e-af68-466d-8240-da5ec5ba8e15" providerId="AD" clId="Web-{049EC583-C3E7-4870-B2D8-02DD9609C3C5}" dt="2024-10-21T18:56:44.493" v="53"/>
          <ac:picMkLst>
            <pc:docMk/>
            <pc:sldMk cId="2843569301" sldId="292"/>
            <ac:picMk id="3" creationId="{54AB7FB6-2C09-5AA9-D2BE-F3D3F2031007}"/>
          </ac:picMkLst>
        </pc:picChg>
        <pc:picChg chg="add mod">
          <ac:chgData name="Katie Eberstein" userId="S::katie.eberstein@brighton-hove.gov.uk::8552068e-af68-466d-8240-da5ec5ba8e15" providerId="AD" clId="Web-{049EC583-C3E7-4870-B2D8-02DD9609C3C5}" dt="2024-10-21T18:56:49.712" v="55" actId="14100"/>
          <ac:picMkLst>
            <pc:docMk/>
            <pc:sldMk cId="2843569301" sldId="292"/>
            <ac:picMk id="7" creationId="{C0EA0723-FCE7-5545-FB0D-081A1D1A8490}"/>
          </ac:picMkLst>
        </pc:picChg>
      </pc:sldChg>
      <pc:sldChg chg="addSp delSp modSp">
        <pc:chgData name="Katie Eberstein" userId="S::katie.eberstein@brighton-hove.gov.uk::8552068e-af68-466d-8240-da5ec5ba8e15" providerId="AD" clId="Web-{049EC583-C3E7-4870-B2D8-02DD9609C3C5}" dt="2024-10-21T19:05:49.716" v="288" actId="20577"/>
        <pc:sldMkLst>
          <pc:docMk/>
          <pc:sldMk cId="3368026397" sldId="294"/>
        </pc:sldMkLst>
        <pc:spChg chg="mod">
          <ac:chgData name="Katie Eberstein" userId="S::katie.eberstein@brighton-hove.gov.uk::8552068e-af68-466d-8240-da5ec5ba8e15" providerId="AD" clId="Web-{049EC583-C3E7-4870-B2D8-02DD9609C3C5}" dt="2024-10-21T19:05:49.716" v="288" actId="20577"/>
          <ac:spMkLst>
            <pc:docMk/>
            <pc:sldMk cId="3368026397" sldId="294"/>
            <ac:spMk id="2" creationId="{55B63C31-007E-9A20-8871-D7283329D3FC}"/>
          </ac:spMkLst>
        </pc:spChg>
        <pc:picChg chg="del">
          <ac:chgData name="Katie Eberstein" userId="S::katie.eberstein@brighton-hove.gov.uk::8552068e-af68-466d-8240-da5ec5ba8e15" providerId="AD" clId="Web-{049EC583-C3E7-4870-B2D8-02DD9609C3C5}" dt="2024-10-21T18:57:45.120" v="77"/>
          <ac:picMkLst>
            <pc:docMk/>
            <pc:sldMk cId="3368026397" sldId="294"/>
            <ac:picMk id="4" creationId="{035165D6-C0A7-C784-8C59-6ED43808914B}"/>
          </ac:picMkLst>
        </pc:picChg>
        <pc:picChg chg="add">
          <ac:chgData name="Katie Eberstein" userId="S::katie.eberstein@brighton-hove.gov.uk::8552068e-af68-466d-8240-da5ec5ba8e15" providerId="AD" clId="Web-{049EC583-C3E7-4870-B2D8-02DD9609C3C5}" dt="2024-10-21T18:57:47.011" v="78"/>
          <ac:picMkLst>
            <pc:docMk/>
            <pc:sldMk cId="3368026397" sldId="294"/>
            <ac:picMk id="6" creationId="{6D7B3225-E17A-616E-5811-4F717D6CBFB5}"/>
          </ac:picMkLst>
        </pc:picChg>
      </pc:sldChg>
      <pc:sldChg chg="addSp delSp modSp">
        <pc:chgData name="Katie Eberstein" userId="S::katie.eberstein@brighton-hove.gov.uk::8552068e-af68-466d-8240-da5ec5ba8e15" providerId="AD" clId="Web-{049EC583-C3E7-4870-B2D8-02DD9609C3C5}" dt="2024-10-21T18:57:30.510" v="72" actId="20577"/>
        <pc:sldMkLst>
          <pc:docMk/>
          <pc:sldMk cId="1983826759" sldId="295"/>
        </pc:sldMkLst>
        <pc:spChg chg="mod">
          <ac:chgData name="Katie Eberstein" userId="S::katie.eberstein@brighton-hove.gov.uk::8552068e-af68-466d-8240-da5ec5ba8e15" providerId="AD" clId="Web-{049EC583-C3E7-4870-B2D8-02DD9609C3C5}" dt="2024-10-21T18:57:30.510" v="72" actId="20577"/>
          <ac:spMkLst>
            <pc:docMk/>
            <pc:sldMk cId="1983826759" sldId="295"/>
            <ac:spMk id="2" creationId="{55B63C31-007E-9A20-8871-D7283329D3FC}"/>
          </ac:spMkLst>
        </pc:spChg>
        <pc:picChg chg="del">
          <ac:chgData name="Katie Eberstein" userId="S::katie.eberstein@brighton-hove.gov.uk::8552068e-af68-466d-8240-da5ec5ba8e15" providerId="AD" clId="Web-{049EC583-C3E7-4870-B2D8-02DD9609C3C5}" dt="2024-10-21T18:57:13.244" v="64"/>
          <ac:picMkLst>
            <pc:docMk/>
            <pc:sldMk cId="1983826759" sldId="295"/>
            <ac:picMk id="3" creationId="{644CBA95-429C-AF64-A37D-9AE3E4BB429B}"/>
          </ac:picMkLst>
        </pc:picChg>
        <pc:picChg chg="add">
          <ac:chgData name="Katie Eberstein" userId="S::katie.eberstein@brighton-hove.gov.uk::8552068e-af68-466d-8240-da5ec5ba8e15" providerId="AD" clId="Web-{049EC583-C3E7-4870-B2D8-02DD9609C3C5}" dt="2024-10-21T18:57:15.369" v="65"/>
          <ac:picMkLst>
            <pc:docMk/>
            <pc:sldMk cId="1983826759" sldId="295"/>
            <ac:picMk id="5" creationId="{F95EEBCE-3C0E-419C-0614-A137E32A9D2D}"/>
          </ac:picMkLst>
        </pc:picChg>
      </pc:sldChg>
      <pc:sldChg chg="addSp delSp modSp">
        <pc:chgData name="Katie Eberstein" userId="S::katie.eberstein@brighton-hove.gov.uk::8552068e-af68-466d-8240-da5ec5ba8e15" providerId="AD" clId="Web-{049EC583-C3E7-4870-B2D8-02DD9609C3C5}" dt="2024-10-21T18:53:42.737" v="3" actId="1076"/>
        <pc:sldMkLst>
          <pc:docMk/>
          <pc:sldMk cId="1846674072" sldId="297"/>
        </pc:sldMkLst>
        <pc:picChg chg="add mod">
          <ac:chgData name="Katie Eberstein" userId="S::katie.eberstein@brighton-hove.gov.uk::8552068e-af68-466d-8240-da5ec5ba8e15" providerId="AD" clId="Web-{049EC583-C3E7-4870-B2D8-02DD9609C3C5}" dt="2024-10-21T18:53:42.737" v="3" actId="1076"/>
          <ac:picMkLst>
            <pc:docMk/>
            <pc:sldMk cId="1846674072" sldId="297"/>
            <ac:picMk id="4" creationId="{48096874-9945-B93A-C98E-7BD2C32B37F5}"/>
          </ac:picMkLst>
        </pc:picChg>
        <pc:picChg chg="del">
          <ac:chgData name="Katie Eberstein" userId="S::katie.eberstein@brighton-hove.gov.uk::8552068e-af68-466d-8240-da5ec5ba8e15" providerId="AD" clId="Web-{049EC583-C3E7-4870-B2D8-02DD9609C3C5}" dt="2024-10-21T18:53:07.798" v="0"/>
          <ac:picMkLst>
            <pc:docMk/>
            <pc:sldMk cId="1846674072" sldId="297"/>
            <ac:picMk id="6" creationId="{3C3F59F6-7500-C2B8-1E72-F149B77C3474}"/>
          </ac:picMkLst>
        </pc:picChg>
      </pc:sldChg>
      <pc:sldChg chg="addSp delSp modSp">
        <pc:chgData name="Katie Eberstein" userId="S::katie.eberstein@brighton-hove.gov.uk::8552068e-af68-466d-8240-da5ec5ba8e15" providerId="AD" clId="Web-{049EC583-C3E7-4870-B2D8-02DD9609C3C5}" dt="2024-10-21T19:05:43.747" v="281" actId="20577"/>
        <pc:sldMkLst>
          <pc:docMk/>
          <pc:sldMk cId="2585571327" sldId="398"/>
        </pc:sldMkLst>
        <pc:spChg chg="mod">
          <ac:chgData name="Katie Eberstein" userId="S::katie.eberstein@brighton-hove.gov.uk::8552068e-af68-466d-8240-da5ec5ba8e15" providerId="AD" clId="Web-{049EC583-C3E7-4870-B2D8-02DD9609C3C5}" dt="2024-10-21T19:05:43.747" v="281" actId="20577"/>
          <ac:spMkLst>
            <pc:docMk/>
            <pc:sldMk cId="2585571327" sldId="398"/>
            <ac:spMk id="2" creationId="{55B63C31-007E-9A20-8871-D7283329D3FC}"/>
          </ac:spMkLst>
        </pc:spChg>
        <pc:picChg chg="del">
          <ac:chgData name="Katie Eberstein" userId="S::katie.eberstein@brighton-hove.gov.uk::8552068e-af68-466d-8240-da5ec5ba8e15" providerId="AD" clId="Web-{049EC583-C3E7-4870-B2D8-02DD9609C3C5}" dt="2024-10-21T18:57:40.151" v="75"/>
          <ac:picMkLst>
            <pc:docMk/>
            <pc:sldMk cId="2585571327" sldId="398"/>
            <ac:picMk id="3" creationId="{00D60E20-45BC-1700-6256-40F29FF55864}"/>
          </ac:picMkLst>
        </pc:picChg>
        <pc:picChg chg="add">
          <ac:chgData name="Katie Eberstein" userId="S::katie.eberstein@brighton-hove.gov.uk::8552068e-af68-466d-8240-da5ec5ba8e15" providerId="AD" clId="Web-{049EC583-C3E7-4870-B2D8-02DD9609C3C5}" dt="2024-10-21T18:57:41.980" v="76"/>
          <ac:picMkLst>
            <pc:docMk/>
            <pc:sldMk cId="2585571327" sldId="398"/>
            <ac:picMk id="5" creationId="{1B18BBC9-73DC-4B9C-C5F0-F700478274E2}"/>
          </ac:picMkLst>
        </pc:picChg>
      </pc:sldChg>
      <pc:sldChg chg="addSp delSp modSp">
        <pc:chgData name="Katie Eberstein" userId="S::katie.eberstein@brighton-hove.gov.uk::8552068e-af68-466d-8240-da5ec5ba8e15" providerId="AD" clId="Web-{049EC583-C3E7-4870-B2D8-02DD9609C3C5}" dt="2024-10-21T19:05:31.855" v="277" actId="20577"/>
        <pc:sldMkLst>
          <pc:docMk/>
          <pc:sldMk cId="1774390590" sldId="399"/>
        </pc:sldMkLst>
        <pc:spChg chg="mod">
          <ac:chgData name="Katie Eberstein" userId="S::katie.eberstein@brighton-hove.gov.uk::8552068e-af68-466d-8240-da5ec5ba8e15" providerId="AD" clId="Web-{049EC583-C3E7-4870-B2D8-02DD9609C3C5}" dt="2024-10-21T19:05:31.855" v="277" actId="20577"/>
          <ac:spMkLst>
            <pc:docMk/>
            <pc:sldMk cId="1774390590" sldId="399"/>
            <ac:spMk id="2" creationId="{55B63C31-007E-9A20-8871-D7283329D3FC}"/>
          </ac:spMkLst>
        </pc:spChg>
        <pc:picChg chg="del">
          <ac:chgData name="Katie Eberstein" userId="S::katie.eberstein@brighton-hove.gov.uk::8552068e-af68-466d-8240-da5ec5ba8e15" providerId="AD" clId="Web-{049EC583-C3E7-4870-B2D8-02DD9609C3C5}" dt="2024-10-21T18:57:35.245" v="73"/>
          <ac:picMkLst>
            <pc:docMk/>
            <pc:sldMk cId="1774390590" sldId="399"/>
            <ac:picMk id="3" creationId="{EC23BB37-B981-ABBC-650C-C5B18DAC2A60}"/>
          </ac:picMkLst>
        </pc:picChg>
        <pc:picChg chg="add">
          <ac:chgData name="Katie Eberstein" userId="S::katie.eberstein@brighton-hove.gov.uk::8552068e-af68-466d-8240-da5ec5ba8e15" providerId="AD" clId="Web-{049EC583-C3E7-4870-B2D8-02DD9609C3C5}" dt="2024-10-21T18:57:37.667" v="74"/>
          <ac:picMkLst>
            <pc:docMk/>
            <pc:sldMk cId="1774390590" sldId="399"/>
            <ac:picMk id="5" creationId="{CA2EA127-4D86-B422-847E-20A454AC5BDF}"/>
          </ac:picMkLst>
        </pc:picChg>
      </pc:sldChg>
      <pc:sldChg chg="addSp delSp modSp">
        <pc:chgData name="Katie Eberstein" userId="S::katie.eberstein@brighton-hove.gov.uk::8552068e-af68-466d-8240-da5ec5ba8e15" providerId="AD" clId="Web-{049EC583-C3E7-4870-B2D8-02DD9609C3C5}" dt="2024-10-21T19:01:18.081" v="156" actId="20577"/>
        <pc:sldMkLst>
          <pc:docMk/>
          <pc:sldMk cId="937031906" sldId="401"/>
        </pc:sldMkLst>
        <pc:spChg chg="mod">
          <ac:chgData name="Katie Eberstein" userId="S::katie.eberstein@brighton-hove.gov.uk::8552068e-af68-466d-8240-da5ec5ba8e15" providerId="AD" clId="Web-{049EC583-C3E7-4870-B2D8-02DD9609C3C5}" dt="2024-10-21T19:01:18.081" v="156" actId="20577"/>
          <ac:spMkLst>
            <pc:docMk/>
            <pc:sldMk cId="937031906" sldId="401"/>
            <ac:spMk id="2" creationId="{55B63C31-007E-9A20-8871-D7283329D3FC}"/>
          </ac:spMkLst>
        </pc:spChg>
        <pc:picChg chg="del">
          <ac:chgData name="Katie Eberstein" userId="S::katie.eberstein@brighton-hove.gov.uk::8552068e-af68-466d-8240-da5ec5ba8e15" providerId="AD" clId="Web-{049EC583-C3E7-4870-B2D8-02DD9609C3C5}" dt="2024-10-21T18:54:13.691" v="6"/>
          <ac:picMkLst>
            <pc:docMk/>
            <pc:sldMk cId="937031906" sldId="401"/>
            <ac:picMk id="3" creationId="{BD87931A-C84D-BC31-DF76-FF95D9F89DAD}"/>
          </ac:picMkLst>
        </pc:picChg>
        <pc:picChg chg="add">
          <ac:chgData name="Katie Eberstein" userId="S::katie.eberstein@brighton-hove.gov.uk::8552068e-af68-466d-8240-da5ec5ba8e15" providerId="AD" clId="Web-{049EC583-C3E7-4870-B2D8-02DD9609C3C5}" dt="2024-10-21T18:54:15.754" v="7"/>
          <ac:picMkLst>
            <pc:docMk/>
            <pc:sldMk cId="937031906" sldId="401"/>
            <ac:picMk id="6" creationId="{8BD9027C-AEDB-9702-900B-37F78E8D77C8}"/>
          </ac:picMkLst>
        </pc:picChg>
      </pc:sldChg>
      <pc:sldChg chg="addSp delSp modSp">
        <pc:chgData name="Katie Eberstein" userId="S::katie.eberstein@brighton-hove.gov.uk::8552068e-af68-466d-8240-da5ec5ba8e15" providerId="AD" clId="Web-{049EC583-C3E7-4870-B2D8-02DD9609C3C5}" dt="2024-10-21T19:02:37.740" v="199" actId="20577"/>
        <pc:sldMkLst>
          <pc:docMk/>
          <pc:sldMk cId="3984398487" sldId="419"/>
        </pc:sldMkLst>
        <pc:spChg chg="mod">
          <ac:chgData name="Katie Eberstein" userId="S::katie.eberstein@brighton-hove.gov.uk::8552068e-af68-466d-8240-da5ec5ba8e15" providerId="AD" clId="Web-{049EC583-C3E7-4870-B2D8-02DD9609C3C5}" dt="2024-10-21T19:02:37.740" v="199" actId="20577"/>
          <ac:spMkLst>
            <pc:docMk/>
            <pc:sldMk cId="3984398487" sldId="419"/>
            <ac:spMk id="2" creationId="{55B63C31-007E-9A20-8871-D7283329D3FC}"/>
          </ac:spMkLst>
        </pc:spChg>
        <pc:picChg chg="del">
          <ac:chgData name="Katie Eberstein" userId="S::katie.eberstein@brighton-hove.gov.uk::8552068e-af68-466d-8240-da5ec5ba8e15" providerId="AD" clId="Web-{049EC583-C3E7-4870-B2D8-02DD9609C3C5}" dt="2024-10-21T18:55:20.459" v="22"/>
          <ac:picMkLst>
            <pc:docMk/>
            <pc:sldMk cId="3984398487" sldId="419"/>
            <ac:picMk id="3" creationId="{7E7E3FC1-68A3-B5B7-6513-B89A35FEC3E0}"/>
          </ac:picMkLst>
        </pc:picChg>
        <pc:picChg chg="add">
          <ac:chgData name="Katie Eberstein" userId="S::katie.eberstein@brighton-hove.gov.uk::8552068e-af68-466d-8240-da5ec5ba8e15" providerId="AD" clId="Web-{049EC583-C3E7-4870-B2D8-02DD9609C3C5}" dt="2024-10-21T18:55:22.428" v="23"/>
          <ac:picMkLst>
            <pc:docMk/>
            <pc:sldMk cId="3984398487" sldId="419"/>
            <ac:picMk id="6" creationId="{6AECC6AF-C035-FCA9-F07A-6543461CD081}"/>
          </ac:picMkLst>
        </pc:picChg>
      </pc:sldChg>
      <pc:sldChg chg="addSp delSp modSp">
        <pc:chgData name="Katie Eberstein" userId="S::katie.eberstein@brighton-hove.gov.uk::8552068e-af68-466d-8240-da5ec5ba8e15" providerId="AD" clId="Web-{049EC583-C3E7-4870-B2D8-02DD9609C3C5}" dt="2024-10-21T19:04:39.619" v="255" actId="20577"/>
        <pc:sldMkLst>
          <pc:docMk/>
          <pc:sldMk cId="2085440688" sldId="420"/>
        </pc:sldMkLst>
        <pc:spChg chg="mod">
          <ac:chgData name="Katie Eberstein" userId="S::katie.eberstein@brighton-hove.gov.uk::8552068e-af68-466d-8240-da5ec5ba8e15" providerId="AD" clId="Web-{049EC583-C3E7-4870-B2D8-02DD9609C3C5}" dt="2024-10-21T19:04:39.619" v="255" actId="20577"/>
          <ac:spMkLst>
            <pc:docMk/>
            <pc:sldMk cId="2085440688" sldId="420"/>
            <ac:spMk id="2" creationId="{55B63C31-007E-9A20-8871-D7283329D3FC}"/>
          </ac:spMkLst>
        </pc:spChg>
        <pc:picChg chg="del">
          <ac:chgData name="Katie Eberstein" userId="S::katie.eberstein@brighton-hove.gov.uk::8552068e-af68-466d-8240-da5ec5ba8e15" providerId="AD" clId="Web-{049EC583-C3E7-4870-B2D8-02DD9609C3C5}" dt="2024-10-21T18:56:23.414" v="48"/>
          <ac:picMkLst>
            <pc:docMk/>
            <pc:sldMk cId="2085440688" sldId="420"/>
            <ac:picMk id="3" creationId="{F651EEAB-A124-44DF-17E7-9D77D2CB15B3}"/>
          </ac:picMkLst>
        </pc:picChg>
        <pc:picChg chg="add">
          <ac:chgData name="Katie Eberstein" userId="S::katie.eberstein@brighton-hove.gov.uk::8552068e-af68-466d-8240-da5ec5ba8e15" providerId="AD" clId="Web-{049EC583-C3E7-4870-B2D8-02DD9609C3C5}" dt="2024-10-21T18:56:30.352" v="49"/>
          <ac:picMkLst>
            <pc:docMk/>
            <pc:sldMk cId="2085440688" sldId="420"/>
            <ac:picMk id="10" creationId="{54B89AB5-2DA2-D9C8-6042-7658B5F7E1FB}"/>
          </ac:picMkLst>
        </pc:picChg>
      </pc:sldChg>
      <pc:sldChg chg="addSp delSp modSp">
        <pc:chgData name="Katie Eberstein" userId="S::katie.eberstein@brighton-hove.gov.uk::8552068e-af68-466d-8240-da5ec5ba8e15" providerId="AD" clId="Web-{049EC583-C3E7-4870-B2D8-02DD9609C3C5}" dt="2024-10-21T19:05:19.246" v="273" actId="20577"/>
        <pc:sldMkLst>
          <pc:docMk/>
          <pc:sldMk cId="3622560853" sldId="421"/>
        </pc:sldMkLst>
        <pc:spChg chg="mod">
          <ac:chgData name="Katie Eberstein" userId="S::katie.eberstein@brighton-hove.gov.uk::8552068e-af68-466d-8240-da5ec5ba8e15" providerId="AD" clId="Web-{049EC583-C3E7-4870-B2D8-02DD9609C3C5}" dt="2024-10-21T19:05:19.246" v="273" actId="20577"/>
          <ac:spMkLst>
            <pc:docMk/>
            <pc:sldMk cId="3622560853" sldId="421"/>
            <ac:spMk id="2" creationId="{55B63C31-007E-9A20-8871-D7283329D3FC}"/>
          </ac:spMkLst>
        </pc:spChg>
        <pc:picChg chg="del">
          <ac:chgData name="Katie Eberstein" userId="S::katie.eberstein@brighton-hove.gov.uk::8552068e-af68-466d-8240-da5ec5ba8e15" providerId="AD" clId="Web-{049EC583-C3E7-4870-B2D8-02DD9609C3C5}" dt="2024-10-21T18:57:09.291" v="62"/>
          <ac:picMkLst>
            <pc:docMk/>
            <pc:sldMk cId="3622560853" sldId="421"/>
            <ac:picMk id="3" creationId="{1D6CF259-71C3-12DF-C3AA-AD17ED05387C}"/>
          </ac:picMkLst>
        </pc:picChg>
        <pc:picChg chg="add">
          <ac:chgData name="Katie Eberstein" userId="S::katie.eberstein@brighton-hove.gov.uk::8552068e-af68-466d-8240-da5ec5ba8e15" providerId="AD" clId="Web-{049EC583-C3E7-4870-B2D8-02DD9609C3C5}" dt="2024-10-21T18:57:11.807" v="63"/>
          <ac:picMkLst>
            <pc:docMk/>
            <pc:sldMk cId="3622560853" sldId="421"/>
            <ac:picMk id="6" creationId="{3C2D5174-AA1B-0455-760F-B0227A9840C7}"/>
          </ac:picMkLst>
        </pc:picChg>
      </pc:sldChg>
      <pc:sldChg chg="addSp delSp">
        <pc:chgData name="Katie Eberstein" userId="S::katie.eberstein@brighton-hove.gov.uk::8552068e-af68-466d-8240-da5ec5ba8e15" providerId="AD" clId="Web-{049EC583-C3E7-4870-B2D8-02DD9609C3C5}" dt="2024-10-21T18:55:17.631" v="21"/>
        <pc:sldMkLst>
          <pc:docMk/>
          <pc:sldMk cId="3185827236" sldId="427"/>
        </pc:sldMkLst>
        <pc:picChg chg="del">
          <ac:chgData name="Katie Eberstein" userId="S::katie.eberstein@brighton-hove.gov.uk::8552068e-af68-466d-8240-da5ec5ba8e15" providerId="AD" clId="Web-{049EC583-C3E7-4870-B2D8-02DD9609C3C5}" dt="2024-10-21T18:55:14.303" v="20"/>
          <ac:picMkLst>
            <pc:docMk/>
            <pc:sldMk cId="3185827236" sldId="427"/>
            <ac:picMk id="3" creationId="{BD87931A-C84D-BC31-DF76-FF95D9F89DAD}"/>
          </ac:picMkLst>
        </pc:picChg>
        <pc:picChg chg="add">
          <ac:chgData name="Katie Eberstein" userId="S::katie.eberstein@brighton-hove.gov.uk::8552068e-af68-466d-8240-da5ec5ba8e15" providerId="AD" clId="Web-{049EC583-C3E7-4870-B2D8-02DD9609C3C5}" dt="2024-10-21T18:55:17.631" v="21"/>
          <ac:picMkLst>
            <pc:docMk/>
            <pc:sldMk cId="3185827236" sldId="427"/>
            <ac:picMk id="6" creationId="{3DE8247D-D304-9754-0123-A9730C37ACD0}"/>
          </ac:picMkLst>
        </pc:picChg>
      </pc:sldChg>
      <pc:sldChg chg="addSp delSp modSp">
        <pc:chgData name="Katie Eberstein" userId="S::katie.eberstein@brighton-hove.gov.uk::8552068e-af68-466d-8240-da5ec5ba8e15" providerId="AD" clId="Web-{049EC583-C3E7-4870-B2D8-02DD9609C3C5}" dt="2024-10-21T19:03:00.600" v="206" actId="20577"/>
        <pc:sldMkLst>
          <pc:docMk/>
          <pc:sldMk cId="1626102730" sldId="428"/>
        </pc:sldMkLst>
        <pc:spChg chg="mod">
          <ac:chgData name="Katie Eberstein" userId="S::katie.eberstein@brighton-hove.gov.uk::8552068e-af68-466d-8240-da5ec5ba8e15" providerId="AD" clId="Web-{049EC583-C3E7-4870-B2D8-02DD9609C3C5}" dt="2024-10-21T19:03:00.600" v="206" actId="20577"/>
          <ac:spMkLst>
            <pc:docMk/>
            <pc:sldMk cId="1626102730" sldId="428"/>
            <ac:spMk id="2" creationId="{55B63C31-007E-9A20-8871-D7283329D3FC}"/>
          </ac:spMkLst>
        </pc:spChg>
        <pc:picChg chg="del">
          <ac:chgData name="Katie Eberstein" userId="S::katie.eberstein@brighton-hove.gov.uk::8552068e-af68-466d-8240-da5ec5ba8e15" providerId="AD" clId="Web-{049EC583-C3E7-4870-B2D8-02DD9609C3C5}" dt="2024-10-21T18:55:27.803" v="24"/>
          <ac:picMkLst>
            <pc:docMk/>
            <pc:sldMk cId="1626102730" sldId="428"/>
            <ac:picMk id="3" creationId="{7E7E3FC1-68A3-B5B7-6513-B89A35FEC3E0}"/>
          </ac:picMkLst>
        </pc:picChg>
        <pc:picChg chg="add">
          <ac:chgData name="Katie Eberstein" userId="S::katie.eberstein@brighton-hove.gov.uk::8552068e-af68-466d-8240-da5ec5ba8e15" providerId="AD" clId="Web-{049EC583-C3E7-4870-B2D8-02DD9609C3C5}" dt="2024-10-21T18:55:29.663" v="25"/>
          <ac:picMkLst>
            <pc:docMk/>
            <pc:sldMk cId="1626102730" sldId="428"/>
            <ac:picMk id="7" creationId="{424F1B20-0A10-E2D6-E0C4-376667E65409}"/>
          </ac:picMkLst>
        </pc:picChg>
      </pc:sldChg>
      <pc:sldChg chg="addSp delSp modSp">
        <pc:chgData name="Katie Eberstein" userId="S::katie.eberstein@brighton-hove.gov.uk::8552068e-af68-466d-8240-da5ec5ba8e15" providerId="AD" clId="Web-{049EC583-C3E7-4870-B2D8-02DD9609C3C5}" dt="2024-10-21T19:03:13.694" v="211" actId="20577"/>
        <pc:sldMkLst>
          <pc:docMk/>
          <pc:sldMk cId="167263372" sldId="429"/>
        </pc:sldMkLst>
        <pc:spChg chg="mod">
          <ac:chgData name="Katie Eberstein" userId="S::katie.eberstein@brighton-hove.gov.uk::8552068e-af68-466d-8240-da5ec5ba8e15" providerId="AD" clId="Web-{049EC583-C3E7-4870-B2D8-02DD9609C3C5}" dt="2024-10-21T19:03:13.694" v="211" actId="20577"/>
          <ac:spMkLst>
            <pc:docMk/>
            <pc:sldMk cId="167263372" sldId="429"/>
            <ac:spMk id="2" creationId="{55B63C31-007E-9A20-8871-D7283329D3FC}"/>
          </ac:spMkLst>
        </pc:spChg>
        <pc:picChg chg="del">
          <ac:chgData name="Katie Eberstein" userId="S::katie.eberstein@brighton-hove.gov.uk::8552068e-af68-466d-8240-da5ec5ba8e15" providerId="AD" clId="Web-{049EC583-C3E7-4870-B2D8-02DD9609C3C5}" dt="2024-10-21T18:55:32.366" v="26"/>
          <ac:picMkLst>
            <pc:docMk/>
            <pc:sldMk cId="167263372" sldId="429"/>
            <ac:picMk id="3" creationId="{7E7E3FC1-68A3-B5B7-6513-B89A35FEC3E0}"/>
          </ac:picMkLst>
        </pc:picChg>
        <pc:picChg chg="add mod">
          <ac:chgData name="Katie Eberstein" userId="S::katie.eberstein@brighton-hove.gov.uk::8552068e-af68-466d-8240-da5ec5ba8e15" providerId="AD" clId="Web-{049EC583-C3E7-4870-B2D8-02DD9609C3C5}" dt="2024-10-21T18:55:44.804" v="31" actId="1076"/>
          <ac:picMkLst>
            <pc:docMk/>
            <pc:sldMk cId="167263372" sldId="429"/>
            <ac:picMk id="6" creationId="{76984C16-BC19-8C19-7C5E-026F3D22A2E9}"/>
          </ac:picMkLst>
        </pc:picChg>
      </pc:sldChg>
      <pc:sldChg chg="modSp">
        <pc:chgData name="Katie Eberstein" userId="S::katie.eberstein@brighton-hove.gov.uk::8552068e-af68-466d-8240-da5ec5ba8e15" providerId="AD" clId="Web-{049EC583-C3E7-4870-B2D8-02DD9609C3C5}" dt="2024-10-21T19:01:27.316" v="161" actId="20577"/>
        <pc:sldMkLst>
          <pc:docMk/>
          <pc:sldMk cId="3228451579" sldId="431"/>
        </pc:sldMkLst>
        <pc:spChg chg="mod">
          <ac:chgData name="Katie Eberstein" userId="S::katie.eberstein@brighton-hove.gov.uk::8552068e-af68-466d-8240-da5ec5ba8e15" providerId="AD" clId="Web-{049EC583-C3E7-4870-B2D8-02DD9609C3C5}" dt="2024-10-21T19:01:27.316" v="161" actId="20577"/>
          <ac:spMkLst>
            <pc:docMk/>
            <pc:sldMk cId="3228451579" sldId="431"/>
            <ac:spMk id="2" creationId="{55B63C31-007E-9A20-8871-D7283329D3FC}"/>
          </ac:spMkLst>
        </pc:spChg>
      </pc:sldChg>
      <pc:sldChg chg="addSp delSp modSp">
        <pc:chgData name="Katie Eberstein" userId="S::katie.eberstein@brighton-hove.gov.uk::8552068e-af68-466d-8240-da5ec5ba8e15" providerId="AD" clId="Web-{049EC583-C3E7-4870-B2D8-02DD9609C3C5}" dt="2024-10-21T19:03:23.960" v="216" actId="20577"/>
        <pc:sldMkLst>
          <pc:docMk/>
          <pc:sldMk cId="3800184532" sldId="432"/>
        </pc:sldMkLst>
        <pc:spChg chg="mod">
          <ac:chgData name="Katie Eberstein" userId="S::katie.eberstein@brighton-hove.gov.uk::8552068e-af68-466d-8240-da5ec5ba8e15" providerId="AD" clId="Web-{049EC583-C3E7-4870-B2D8-02DD9609C3C5}" dt="2024-10-21T19:03:23.960" v="216" actId="20577"/>
          <ac:spMkLst>
            <pc:docMk/>
            <pc:sldMk cId="3800184532" sldId="432"/>
            <ac:spMk id="2" creationId="{55B63C31-007E-9A20-8871-D7283329D3FC}"/>
          </ac:spMkLst>
        </pc:spChg>
        <pc:picChg chg="del">
          <ac:chgData name="Katie Eberstein" userId="S::katie.eberstein@brighton-hove.gov.uk::8552068e-af68-466d-8240-da5ec5ba8e15" providerId="AD" clId="Web-{049EC583-C3E7-4870-B2D8-02DD9609C3C5}" dt="2024-10-21T18:55:48.038" v="32"/>
          <ac:picMkLst>
            <pc:docMk/>
            <pc:sldMk cId="3800184532" sldId="432"/>
            <ac:picMk id="3" creationId="{7E7E3FC1-68A3-B5B7-6513-B89A35FEC3E0}"/>
          </ac:picMkLst>
        </pc:picChg>
        <pc:picChg chg="add">
          <ac:chgData name="Katie Eberstein" userId="S::katie.eberstein@brighton-hove.gov.uk::8552068e-af68-466d-8240-da5ec5ba8e15" providerId="AD" clId="Web-{049EC583-C3E7-4870-B2D8-02DD9609C3C5}" dt="2024-10-21T18:55:49.819" v="33"/>
          <ac:picMkLst>
            <pc:docMk/>
            <pc:sldMk cId="3800184532" sldId="432"/>
            <ac:picMk id="6" creationId="{06E2D344-6467-7016-A6E0-43F3A9E2EBC0}"/>
          </ac:picMkLst>
        </pc:picChg>
      </pc:sldChg>
      <pc:sldChg chg="addSp delSp modSp">
        <pc:chgData name="Katie Eberstein" userId="S::katie.eberstein@brighton-hove.gov.uk::8552068e-af68-466d-8240-da5ec5ba8e15" providerId="AD" clId="Web-{049EC583-C3E7-4870-B2D8-02DD9609C3C5}" dt="2024-10-21T19:01:06.987" v="153" actId="20577"/>
        <pc:sldMkLst>
          <pc:docMk/>
          <pc:sldMk cId="495462720" sldId="433"/>
        </pc:sldMkLst>
        <pc:spChg chg="mod">
          <ac:chgData name="Katie Eberstein" userId="S::katie.eberstein@brighton-hove.gov.uk::8552068e-af68-466d-8240-da5ec5ba8e15" providerId="AD" clId="Web-{049EC583-C3E7-4870-B2D8-02DD9609C3C5}" dt="2024-10-21T19:01:06.987" v="153" actId="20577"/>
          <ac:spMkLst>
            <pc:docMk/>
            <pc:sldMk cId="495462720" sldId="433"/>
            <ac:spMk id="2" creationId="{55B63C31-007E-9A20-8871-D7283329D3FC}"/>
          </ac:spMkLst>
        </pc:spChg>
        <pc:picChg chg="add">
          <ac:chgData name="Katie Eberstein" userId="S::katie.eberstein@brighton-hove.gov.uk::8552068e-af68-466d-8240-da5ec5ba8e15" providerId="AD" clId="Web-{049EC583-C3E7-4870-B2D8-02DD9609C3C5}" dt="2024-10-21T18:54:10.941" v="5"/>
          <ac:picMkLst>
            <pc:docMk/>
            <pc:sldMk cId="495462720" sldId="433"/>
            <ac:picMk id="5" creationId="{094B7D2D-6A47-2168-E7ED-49EE459C2B61}"/>
          </ac:picMkLst>
        </pc:picChg>
        <pc:picChg chg="del">
          <ac:chgData name="Katie Eberstein" userId="S::katie.eberstein@brighton-hove.gov.uk::8552068e-af68-466d-8240-da5ec5ba8e15" providerId="AD" clId="Web-{049EC583-C3E7-4870-B2D8-02DD9609C3C5}" dt="2024-10-21T18:53:55.550" v="4"/>
          <ac:picMkLst>
            <pc:docMk/>
            <pc:sldMk cId="495462720" sldId="433"/>
            <ac:picMk id="6" creationId="{3C3F59F6-7500-C2B8-1E72-F149B77C3474}"/>
          </ac:picMkLst>
        </pc:picChg>
      </pc:sldChg>
      <pc:sldChg chg="modSp">
        <pc:chgData name="Katie Eberstein" userId="S::katie.eberstein@brighton-hove.gov.uk::8552068e-af68-466d-8240-da5ec5ba8e15" providerId="AD" clId="Web-{049EC583-C3E7-4870-B2D8-02DD9609C3C5}" dt="2024-10-21T19:02:06.520" v="184" actId="20577"/>
        <pc:sldMkLst>
          <pc:docMk/>
          <pc:sldMk cId="3226088963" sldId="435"/>
        </pc:sldMkLst>
        <pc:spChg chg="mod">
          <ac:chgData name="Katie Eberstein" userId="S::katie.eberstein@brighton-hove.gov.uk::8552068e-af68-466d-8240-da5ec5ba8e15" providerId="AD" clId="Web-{049EC583-C3E7-4870-B2D8-02DD9609C3C5}" dt="2024-10-21T19:02:06.520" v="184" actId="20577"/>
          <ac:spMkLst>
            <pc:docMk/>
            <pc:sldMk cId="3226088963" sldId="435"/>
            <ac:spMk id="2" creationId="{55B63C31-007E-9A20-8871-D7283329D3FC}"/>
          </ac:spMkLst>
        </pc:spChg>
      </pc:sldChg>
      <pc:sldChg chg="modSp">
        <pc:chgData name="Katie Eberstein" userId="S::katie.eberstein@brighton-hove.gov.uk::8552068e-af68-466d-8240-da5ec5ba8e15" providerId="AD" clId="Web-{049EC583-C3E7-4870-B2D8-02DD9609C3C5}" dt="2024-10-21T19:02:18.755" v="193" actId="20577"/>
        <pc:sldMkLst>
          <pc:docMk/>
          <pc:sldMk cId="3892715315" sldId="437"/>
        </pc:sldMkLst>
        <pc:spChg chg="mod">
          <ac:chgData name="Katie Eberstein" userId="S::katie.eberstein@brighton-hove.gov.uk::8552068e-af68-466d-8240-da5ec5ba8e15" providerId="AD" clId="Web-{049EC583-C3E7-4870-B2D8-02DD9609C3C5}" dt="2024-10-21T19:02:18.755" v="193" actId="20577"/>
          <ac:spMkLst>
            <pc:docMk/>
            <pc:sldMk cId="3892715315" sldId="437"/>
            <ac:spMk id="2" creationId="{55B63C31-007E-9A20-8871-D7283329D3FC}"/>
          </ac:spMkLst>
        </pc:spChg>
      </pc:sldChg>
      <pc:sldChg chg="addSp delSp modSp">
        <pc:chgData name="Katie Eberstein" userId="S::katie.eberstein@brighton-hove.gov.uk::8552068e-af68-466d-8240-da5ec5ba8e15" providerId="AD" clId="Web-{049EC583-C3E7-4870-B2D8-02DD9609C3C5}" dt="2024-10-21T19:03:46.867" v="225" actId="20577"/>
        <pc:sldMkLst>
          <pc:docMk/>
          <pc:sldMk cId="25719758" sldId="438"/>
        </pc:sldMkLst>
        <pc:spChg chg="mod">
          <ac:chgData name="Katie Eberstein" userId="S::katie.eberstein@brighton-hove.gov.uk::8552068e-af68-466d-8240-da5ec5ba8e15" providerId="AD" clId="Web-{049EC583-C3E7-4870-B2D8-02DD9609C3C5}" dt="2024-10-21T19:03:46.867" v="225" actId="20577"/>
          <ac:spMkLst>
            <pc:docMk/>
            <pc:sldMk cId="25719758" sldId="438"/>
            <ac:spMk id="2" creationId="{55B63C31-007E-9A20-8871-D7283329D3FC}"/>
          </ac:spMkLst>
        </pc:spChg>
        <pc:picChg chg="del">
          <ac:chgData name="Katie Eberstein" userId="S::katie.eberstein@brighton-hove.gov.uk::8552068e-af68-466d-8240-da5ec5ba8e15" providerId="AD" clId="Web-{049EC583-C3E7-4870-B2D8-02DD9609C3C5}" dt="2024-10-21T18:55:55.288" v="36"/>
          <ac:picMkLst>
            <pc:docMk/>
            <pc:sldMk cId="25719758" sldId="438"/>
            <ac:picMk id="3" creationId="{8606295F-3D4B-6204-2479-857A0B2D87D0}"/>
          </ac:picMkLst>
        </pc:picChg>
        <pc:picChg chg="add">
          <ac:chgData name="Katie Eberstein" userId="S::katie.eberstein@brighton-hove.gov.uk::8552068e-af68-466d-8240-da5ec5ba8e15" providerId="AD" clId="Web-{049EC583-C3E7-4870-B2D8-02DD9609C3C5}" dt="2024-10-21T18:55:57.320" v="37"/>
          <ac:picMkLst>
            <pc:docMk/>
            <pc:sldMk cId="25719758" sldId="438"/>
            <ac:picMk id="14" creationId="{B0520F4F-28B2-70AF-7CAB-9C73F6EE4823}"/>
          </ac:picMkLst>
        </pc:picChg>
      </pc:sldChg>
      <pc:sldChg chg="addSp delSp modSp">
        <pc:chgData name="Katie Eberstein" userId="S::katie.eberstein@brighton-hove.gov.uk::8552068e-af68-466d-8240-da5ec5ba8e15" providerId="AD" clId="Web-{049EC583-C3E7-4870-B2D8-02DD9609C3C5}" dt="2024-10-21T19:03:56.211" v="229" actId="20577"/>
        <pc:sldMkLst>
          <pc:docMk/>
          <pc:sldMk cId="1385912996" sldId="439"/>
        </pc:sldMkLst>
        <pc:spChg chg="mod">
          <ac:chgData name="Katie Eberstein" userId="S::katie.eberstein@brighton-hove.gov.uk::8552068e-af68-466d-8240-da5ec5ba8e15" providerId="AD" clId="Web-{049EC583-C3E7-4870-B2D8-02DD9609C3C5}" dt="2024-10-21T19:03:56.211" v="229" actId="20577"/>
          <ac:spMkLst>
            <pc:docMk/>
            <pc:sldMk cId="1385912996" sldId="439"/>
            <ac:spMk id="2" creationId="{55B63C31-007E-9A20-8871-D7283329D3FC}"/>
          </ac:spMkLst>
        </pc:spChg>
        <pc:picChg chg="del">
          <ac:chgData name="Katie Eberstein" userId="S::katie.eberstein@brighton-hove.gov.uk::8552068e-af68-466d-8240-da5ec5ba8e15" providerId="AD" clId="Web-{049EC583-C3E7-4870-B2D8-02DD9609C3C5}" dt="2024-10-21T18:56:01.554" v="38"/>
          <ac:picMkLst>
            <pc:docMk/>
            <pc:sldMk cId="1385912996" sldId="439"/>
            <ac:picMk id="3" creationId="{8606295F-3D4B-6204-2479-857A0B2D87D0}"/>
          </ac:picMkLst>
        </pc:picChg>
        <pc:picChg chg="add">
          <ac:chgData name="Katie Eberstein" userId="S::katie.eberstein@brighton-hove.gov.uk::8552068e-af68-466d-8240-da5ec5ba8e15" providerId="AD" clId="Web-{049EC583-C3E7-4870-B2D8-02DD9609C3C5}" dt="2024-10-21T18:56:03.570" v="39"/>
          <ac:picMkLst>
            <pc:docMk/>
            <pc:sldMk cId="1385912996" sldId="439"/>
            <ac:picMk id="8" creationId="{83270024-7A99-B42A-0C2E-F7E84724FCD1}"/>
          </ac:picMkLst>
        </pc:picChg>
      </pc:sldChg>
      <pc:sldChg chg="addSp delSp modSp">
        <pc:chgData name="Katie Eberstein" userId="S::katie.eberstein@brighton-hove.gov.uk::8552068e-af68-466d-8240-da5ec5ba8e15" providerId="AD" clId="Web-{049EC583-C3E7-4870-B2D8-02DD9609C3C5}" dt="2024-10-21T19:04:13.118" v="237" actId="20577"/>
        <pc:sldMkLst>
          <pc:docMk/>
          <pc:sldMk cId="3322222420" sldId="440"/>
        </pc:sldMkLst>
        <pc:spChg chg="mod">
          <ac:chgData name="Katie Eberstein" userId="S::katie.eberstein@brighton-hove.gov.uk::8552068e-af68-466d-8240-da5ec5ba8e15" providerId="AD" clId="Web-{049EC583-C3E7-4870-B2D8-02DD9609C3C5}" dt="2024-10-21T19:04:13.118" v="237" actId="20577"/>
          <ac:spMkLst>
            <pc:docMk/>
            <pc:sldMk cId="3322222420" sldId="440"/>
            <ac:spMk id="2" creationId="{55B63C31-007E-9A20-8871-D7283329D3FC}"/>
          </ac:spMkLst>
        </pc:spChg>
        <pc:picChg chg="del">
          <ac:chgData name="Katie Eberstein" userId="S::katie.eberstein@brighton-hove.gov.uk::8552068e-af68-466d-8240-da5ec5ba8e15" providerId="AD" clId="Web-{049EC583-C3E7-4870-B2D8-02DD9609C3C5}" dt="2024-10-21T18:56:09.930" v="42"/>
          <ac:picMkLst>
            <pc:docMk/>
            <pc:sldMk cId="3322222420" sldId="440"/>
            <ac:picMk id="3" creationId="{8606295F-3D4B-6204-2479-857A0B2D87D0}"/>
          </ac:picMkLst>
        </pc:picChg>
        <pc:picChg chg="add">
          <ac:chgData name="Katie Eberstein" userId="S::katie.eberstein@brighton-hove.gov.uk::8552068e-af68-466d-8240-da5ec5ba8e15" providerId="AD" clId="Web-{049EC583-C3E7-4870-B2D8-02DD9609C3C5}" dt="2024-10-21T18:56:11.867" v="43"/>
          <ac:picMkLst>
            <pc:docMk/>
            <pc:sldMk cId="3322222420" sldId="440"/>
            <ac:picMk id="8" creationId="{8E6B264A-39EC-1F55-E387-E12AE1C585FF}"/>
          </ac:picMkLst>
        </pc:picChg>
      </pc:sldChg>
      <pc:sldChg chg="addSp delSp modSp">
        <pc:chgData name="Katie Eberstein" userId="S::katie.eberstein@brighton-hove.gov.uk::8552068e-af68-466d-8240-da5ec5ba8e15" providerId="AD" clId="Web-{049EC583-C3E7-4870-B2D8-02DD9609C3C5}" dt="2024-10-21T19:04:20.197" v="241" actId="20577"/>
        <pc:sldMkLst>
          <pc:docMk/>
          <pc:sldMk cId="2303028717" sldId="443"/>
        </pc:sldMkLst>
        <pc:spChg chg="mod">
          <ac:chgData name="Katie Eberstein" userId="S::katie.eberstein@brighton-hove.gov.uk::8552068e-af68-466d-8240-da5ec5ba8e15" providerId="AD" clId="Web-{049EC583-C3E7-4870-B2D8-02DD9609C3C5}" dt="2024-10-21T19:04:20.197" v="241" actId="20577"/>
          <ac:spMkLst>
            <pc:docMk/>
            <pc:sldMk cId="2303028717" sldId="443"/>
            <ac:spMk id="2" creationId="{55B63C31-007E-9A20-8871-D7283329D3FC}"/>
          </ac:spMkLst>
        </pc:spChg>
        <pc:picChg chg="del">
          <ac:chgData name="Katie Eberstein" userId="S::katie.eberstein@brighton-hove.gov.uk::8552068e-af68-466d-8240-da5ec5ba8e15" providerId="AD" clId="Web-{049EC583-C3E7-4870-B2D8-02DD9609C3C5}" dt="2024-10-21T18:56:16.133" v="44"/>
          <ac:picMkLst>
            <pc:docMk/>
            <pc:sldMk cId="2303028717" sldId="443"/>
            <ac:picMk id="3" creationId="{2EC1327E-81A8-342E-DB43-1950AA8164D2}"/>
          </ac:picMkLst>
        </pc:picChg>
        <pc:picChg chg="add">
          <ac:chgData name="Katie Eberstein" userId="S::katie.eberstein@brighton-hove.gov.uk::8552068e-af68-466d-8240-da5ec5ba8e15" providerId="AD" clId="Web-{049EC583-C3E7-4870-B2D8-02DD9609C3C5}" dt="2024-10-21T18:56:18.195" v="45"/>
          <ac:picMkLst>
            <pc:docMk/>
            <pc:sldMk cId="2303028717" sldId="443"/>
            <ac:picMk id="5" creationId="{2357FDDA-C5E8-D960-BF98-0CBF07B8AEE2}"/>
          </ac:picMkLst>
        </pc:picChg>
      </pc:sldChg>
      <pc:sldChg chg="modSp">
        <pc:chgData name="Katie Eberstein" userId="S::katie.eberstein@brighton-hove.gov.uk::8552068e-af68-466d-8240-da5ec5ba8e15" providerId="AD" clId="Web-{049EC583-C3E7-4870-B2D8-02DD9609C3C5}" dt="2024-10-21T18:59:05.217" v="104" actId="20577"/>
        <pc:sldMkLst>
          <pc:docMk/>
          <pc:sldMk cId="4227117499" sldId="444"/>
        </pc:sldMkLst>
        <pc:spChg chg="mod">
          <ac:chgData name="Katie Eberstein" userId="S::katie.eberstein@brighton-hove.gov.uk::8552068e-af68-466d-8240-da5ec5ba8e15" providerId="AD" clId="Web-{049EC583-C3E7-4870-B2D8-02DD9609C3C5}" dt="2024-10-21T18:59:05.217" v="104" actId="20577"/>
          <ac:spMkLst>
            <pc:docMk/>
            <pc:sldMk cId="4227117499" sldId="444"/>
            <ac:spMk id="2" creationId="{55B63C31-007E-9A20-8871-D7283329D3FC}"/>
          </ac:spMkLst>
        </pc:spChg>
      </pc:sldChg>
      <pc:sldChg chg="modSp">
        <pc:chgData name="Katie Eberstein" userId="S::katie.eberstein@brighton-hove.gov.uk::8552068e-af68-466d-8240-da5ec5ba8e15" providerId="AD" clId="Web-{049EC583-C3E7-4870-B2D8-02DD9609C3C5}" dt="2024-10-21T18:59:32.562" v="114" actId="20577"/>
        <pc:sldMkLst>
          <pc:docMk/>
          <pc:sldMk cId="1621485714" sldId="445"/>
        </pc:sldMkLst>
        <pc:spChg chg="mod">
          <ac:chgData name="Katie Eberstein" userId="S::katie.eberstein@brighton-hove.gov.uk::8552068e-af68-466d-8240-da5ec5ba8e15" providerId="AD" clId="Web-{049EC583-C3E7-4870-B2D8-02DD9609C3C5}" dt="2024-10-21T18:59:32.562" v="114" actId="20577"/>
          <ac:spMkLst>
            <pc:docMk/>
            <pc:sldMk cId="1621485714" sldId="445"/>
            <ac:spMk id="2" creationId="{55B63C31-007E-9A20-8871-D7283329D3FC}"/>
          </ac:spMkLst>
        </pc:spChg>
      </pc:sldChg>
      <pc:sldChg chg="modSp">
        <pc:chgData name="Katie Eberstein" userId="S::katie.eberstein@brighton-hove.gov.uk::8552068e-af68-466d-8240-da5ec5ba8e15" providerId="AD" clId="Web-{049EC583-C3E7-4870-B2D8-02DD9609C3C5}" dt="2024-10-21T18:59:58.938" v="125" actId="20577"/>
        <pc:sldMkLst>
          <pc:docMk/>
          <pc:sldMk cId="2732788371" sldId="446"/>
        </pc:sldMkLst>
        <pc:spChg chg="mod">
          <ac:chgData name="Katie Eberstein" userId="S::katie.eberstein@brighton-hove.gov.uk::8552068e-af68-466d-8240-da5ec5ba8e15" providerId="AD" clId="Web-{049EC583-C3E7-4870-B2D8-02DD9609C3C5}" dt="2024-10-21T18:59:58.938" v="125" actId="20577"/>
          <ac:spMkLst>
            <pc:docMk/>
            <pc:sldMk cId="2732788371" sldId="446"/>
            <ac:spMk id="2" creationId="{55B63C31-007E-9A20-8871-D7283329D3FC}"/>
          </ac:spMkLst>
        </pc:spChg>
      </pc:sldChg>
      <pc:sldChg chg="modSp">
        <pc:chgData name="Katie Eberstein" userId="S::katie.eberstein@brighton-hove.gov.uk::8552068e-af68-466d-8240-da5ec5ba8e15" providerId="AD" clId="Web-{049EC583-C3E7-4870-B2D8-02DD9609C3C5}" dt="2024-10-21T19:00:10.922" v="129" actId="20577"/>
        <pc:sldMkLst>
          <pc:docMk/>
          <pc:sldMk cId="856105785" sldId="447"/>
        </pc:sldMkLst>
        <pc:spChg chg="mod">
          <ac:chgData name="Katie Eberstein" userId="S::katie.eberstein@brighton-hove.gov.uk::8552068e-af68-466d-8240-da5ec5ba8e15" providerId="AD" clId="Web-{049EC583-C3E7-4870-B2D8-02DD9609C3C5}" dt="2024-10-21T19:00:10.922" v="129" actId="20577"/>
          <ac:spMkLst>
            <pc:docMk/>
            <pc:sldMk cId="856105785" sldId="447"/>
            <ac:spMk id="2" creationId="{55B63C31-007E-9A20-8871-D7283329D3FC}"/>
          </ac:spMkLst>
        </pc:spChg>
      </pc:sldChg>
      <pc:sldChg chg="modSp">
        <pc:chgData name="Katie Eberstein" userId="S::katie.eberstein@brighton-hove.gov.uk::8552068e-af68-466d-8240-da5ec5ba8e15" providerId="AD" clId="Web-{049EC583-C3E7-4870-B2D8-02DD9609C3C5}" dt="2024-10-21T19:00:33.689" v="139" actId="20577"/>
        <pc:sldMkLst>
          <pc:docMk/>
          <pc:sldMk cId="722074403" sldId="448"/>
        </pc:sldMkLst>
        <pc:spChg chg="mod">
          <ac:chgData name="Katie Eberstein" userId="S::katie.eberstein@brighton-hove.gov.uk::8552068e-af68-466d-8240-da5ec5ba8e15" providerId="AD" clId="Web-{049EC583-C3E7-4870-B2D8-02DD9609C3C5}" dt="2024-10-21T19:00:33.689" v="139" actId="20577"/>
          <ac:spMkLst>
            <pc:docMk/>
            <pc:sldMk cId="722074403" sldId="448"/>
            <ac:spMk id="2" creationId="{55B63C31-007E-9A20-8871-D7283329D3FC}"/>
          </ac:spMkLst>
        </pc:spChg>
      </pc:sldChg>
      <pc:sldChg chg="modSp">
        <pc:chgData name="Katie Eberstein" userId="S::katie.eberstein@brighton-hove.gov.uk::8552068e-af68-466d-8240-da5ec5ba8e15" providerId="AD" clId="Web-{049EC583-C3E7-4870-B2D8-02DD9609C3C5}" dt="2024-10-21T19:00:56.690" v="149" actId="20577"/>
        <pc:sldMkLst>
          <pc:docMk/>
          <pc:sldMk cId="2937340164" sldId="449"/>
        </pc:sldMkLst>
        <pc:spChg chg="mod">
          <ac:chgData name="Katie Eberstein" userId="S::katie.eberstein@brighton-hove.gov.uk::8552068e-af68-466d-8240-da5ec5ba8e15" providerId="AD" clId="Web-{049EC583-C3E7-4870-B2D8-02DD9609C3C5}" dt="2024-10-21T19:00:56.690" v="149" actId="20577"/>
          <ac:spMkLst>
            <pc:docMk/>
            <pc:sldMk cId="2937340164" sldId="449"/>
            <ac:spMk id="2" creationId="{55B63C31-007E-9A20-8871-D7283329D3FC}"/>
          </ac:spMkLst>
        </pc:spChg>
      </pc:sldChg>
      <pc:sldChg chg="modSp">
        <pc:chgData name="Katie Eberstein" userId="S::katie.eberstein@brighton-hove.gov.uk::8552068e-af68-466d-8240-da5ec5ba8e15" providerId="AD" clId="Web-{049EC583-C3E7-4870-B2D8-02DD9609C3C5}" dt="2024-10-21T19:01:36.097" v="167" actId="20577"/>
        <pc:sldMkLst>
          <pc:docMk/>
          <pc:sldMk cId="476441018" sldId="450"/>
        </pc:sldMkLst>
        <pc:spChg chg="mod">
          <ac:chgData name="Katie Eberstein" userId="S::katie.eberstein@brighton-hove.gov.uk::8552068e-af68-466d-8240-da5ec5ba8e15" providerId="AD" clId="Web-{049EC583-C3E7-4870-B2D8-02DD9609C3C5}" dt="2024-10-21T19:01:36.097" v="167" actId="20577"/>
          <ac:spMkLst>
            <pc:docMk/>
            <pc:sldMk cId="476441018" sldId="450"/>
            <ac:spMk id="2" creationId="{55B63C31-007E-9A20-8871-D7283329D3FC}"/>
          </ac:spMkLst>
        </pc:spChg>
      </pc:sldChg>
      <pc:sldChg chg="modSp">
        <pc:chgData name="Katie Eberstein" userId="S::katie.eberstein@brighton-hove.gov.uk::8552068e-af68-466d-8240-da5ec5ba8e15" providerId="AD" clId="Web-{049EC583-C3E7-4870-B2D8-02DD9609C3C5}" dt="2024-10-21T19:01:54.598" v="176" actId="20577"/>
        <pc:sldMkLst>
          <pc:docMk/>
          <pc:sldMk cId="1741808225" sldId="451"/>
        </pc:sldMkLst>
        <pc:spChg chg="mod">
          <ac:chgData name="Katie Eberstein" userId="S::katie.eberstein@brighton-hove.gov.uk::8552068e-af68-466d-8240-da5ec5ba8e15" providerId="AD" clId="Web-{049EC583-C3E7-4870-B2D8-02DD9609C3C5}" dt="2024-10-21T19:01:54.598" v="176" actId="20577"/>
          <ac:spMkLst>
            <pc:docMk/>
            <pc:sldMk cId="1741808225" sldId="451"/>
            <ac:spMk id="2" creationId="{55B63C31-007E-9A20-8871-D7283329D3FC}"/>
          </ac:spMkLst>
        </pc:spChg>
        <pc:picChg chg="mod">
          <ac:chgData name="Katie Eberstein" userId="S::katie.eberstein@brighton-hove.gov.uk::8552068e-af68-466d-8240-da5ec5ba8e15" providerId="AD" clId="Web-{049EC583-C3E7-4870-B2D8-02DD9609C3C5}" dt="2024-10-21T18:54:37.833" v="8" actId="1076"/>
          <ac:picMkLst>
            <pc:docMk/>
            <pc:sldMk cId="1741808225" sldId="451"/>
            <ac:picMk id="3" creationId="{8107554D-0481-21B7-4191-3ED394307B69}"/>
          </ac:picMkLst>
        </pc:picChg>
      </pc:sldChg>
      <pc:sldChg chg="modSp">
        <pc:chgData name="Katie Eberstein" userId="S::katie.eberstein@brighton-hove.gov.uk::8552068e-af68-466d-8240-da5ec5ba8e15" providerId="AD" clId="Web-{049EC583-C3E7-4870-B2D8-02DD9609C3C5}" dt="2024-10-21T19:01:31.644" v="163" actId="20577"/>
        <pc:sldMkLst>
          <pc:docMk/>
          <pc:sldMk cId="3660502008" sldId="452"/>
        </pc:sldMkLst>
        <pc:spChg chg="mod">
          <ac:chgData name="Katie Eberstein" userId="S::katie.eberstein@brighton-hove.gov.uk::8552068e-af68-466d-8240-da5ec5ba8e15" providerId="AD" clId="Web-{049EC583-C3E7-4870-B2D8-02DD9609C3C5}" dt="2024-10-21T19:01:31.644" v="163" actId="20577"/>
          <ac:spMkLst>
            <pc:docMk/>
            <pc:sldMk cId="3660502008" sldId="452"/>
            <ac:spMk id="2" creationId="{55B63C31-007E-9A20-8871-D7283329D3FC}"/>
          </ac:spMkLst>
        </pc:spChg>
      </pc:sldChg>
      <pc:sldChg chg="delSp modSp">
        <pc:chgData name="Katie Eberstein" userId="S::katie.eberstein@brighton-hove.gov.uk::8552068e-af68-466d-8240-da5ec5ba8e15" providerId="AD" clId="Web-{049EC583-C3E7-4870-B2D8-02DD9609C3C5}" dt="2024-10-21T19:02:49.006" v="203" actId="20577"/>
        <pc:sldMkLst>
          <pc:docMk/>
          <pc:sldMk cId="1437462293" sldId="453"/>
        </pc:sldMkLst>
        <pc:spChg chg="mod">
          <ac:chgData name="Katie Eberstein" userId="S::katie.eberstein@brighton-hove.gov.uk::8552068e-af68-466d-8240-da5ec5ba8e15" providerId="AD" clId="Web-{049EC583-C3E7-4870-B2D8-02DD9609C3C5}" dt="2024-10-21T19:02:49.006" v="203" actId="20577"/>
          <ac:spMkLst>
            <pc:docMk/>
            <pc:sldMk cId="1437462293" sldId="453"/>
            <ac:spMk id="2" creationId="{55B63C31-007E-9A20-8871-D7283329D3FC}"/>
          </ac:spMkLst>
        </pc:spChg>
        <pc:spChg chg="mod">
          <ac:chgData name="Katie Eberstein" userId="S::katie.eberstein@brighton-hove.gov.uk::8552068e-af68-466d-8240-da5ec5ba8e15" providerId="AD" clId="Web-{049EC583-C3E7-4870-B2D8-02DD9609C3C5}" dt="2024-10-21T18:55:05.505" v="19" actId="20577"/>
          <ac:spMkLst>
            <pc:docMk/>
            <pc:sldMk cId="1437462293" sldId="453"/>
            <ac:spMk id="8" creationId="{A79F9598-2A37-1D81-EFB7-3D3F696945AB}"/>
          </ac:spMkLst>
        </pc:spChg>
        <pc:picChg chg="del">
          <ac:chgData name="Katie Eberstein" userId="S::katie.eberstein@brighton-hove.gov.uk::8552068e-af68-466d-8240-da5ec5ba8e15" providerId="AD" clId="Web-{049EC583-C3E7-4870-B2D8-02DD9609C3C5}" dt="2024-10-21T18:54:51.958" v="9"/>
          <ac:picMkLst>
            <pc:docMk/>
            <pc:sldMk cId="1437462293" sldId="453"/>
            <ac:picMk id="4" creationId="{D250A081-7C3E-F92C-81A3-C9BED377A18F}"/>
          </ac:picMkLst>
        </pc:picChg>
      </pc:sldChg>
      <pc:sldChg chg="addSp delSp modSp">
        <pc:chgData name="Katie Eberstein" userId="S::katie.eberstein@brighton-hove.gov.uk::8552068e-af68-466d-8240-da5ec5ba8e15" providerId="AD" clId="Web-{049EC583-C3E7-4870-B2D8-02DD9609C3C5}" dt="2024-10-21T19:04:04.649" v="235" actId="20577"/>
        <pc:sldMkLst>
          <pc:docMk/>
          <pc:sldMk cId="507684407" sldId="455"/>
        </pc:sldMkLst>
        <pc:spChg chg="mod">
          <ac:chgData name="Katie Eberstein" userId="S::katie.eberstein@brighton-hove.gov.uk::8552068e-af68-466d-8240-da5ec5ba8e15" providerId="AD" clId="Web-{049EC583-C3E7-4870-B2D8-02DD9609C3C5}" dt="2024-10-21T19:04:04.649" v="235" actId="20577"/>
          <ac:spMkLst>
            <pc:docMk/>
            <pc:sldMk cId="507684407" sldId="455"/>
            <ac:spMk id="2" creationId="{55B63C31-007E-9A20-8871-D7283329D3FC}"/>
          </ac:spMkLst>
        </pc:spChg>
        <pc:picChg chg="del">
          <ac:chgData name="Katie Eberstein" userId="S::katie.eberstein@brighton-hove.gov.uk::8552068e-af68-466d-8240-da5ec5ba8e15" providerId="AD" clId="Web-{049EC583-C3E7-4870-B2D8-02DD9609C3C5}" dt="2024-10-21T18:56:05.586" v="40"/>
          <ac:picMkLst>
            <pc:docMk/>
            <pc:sldMk cId="507684407" sldId="455"/>
            <ac:picMk id="3" creationId="{8606295F-3D4B-6204-2479-857A0B2D87D0}"/>
          </ac:picMkLst>
        </pc:picChg>
        <pc:picChg chg="add">
          <ac:chgData name="Katie Eberstein" userId="S::katie.eberstein@brighton-hove.gov.uk::8552068e-af68-466d-8240-da5ec5ba8e15" providerId="AD" clId="Web-{049EC583-C3E7-4870-B2D8-02DD9609C3C5}" dt="2024-10-21T18:56:07.492" v="41"/>
          <ac:picMkLst>
            <pc:docMk/>
            <pc:sldMk cId="507684407" sldId="455"/>
            <ac:picMk id="5" creationId="{1A66076D-0A83-9729-05C7-791F6D6765DB}"/>
          </ac:picMkLst>
        </pc:picChg>
      </pc:sldChg>
      <pc:sldChg chg="addSp delSp modSp">
        <pc:chgData name="Katie Eberstein" userId="S::katie.eberstein@brighton-hove.gov.uk::8552068e-af68-466d-8240-da5ec5ba8e15" providerId="AD" clId="Web-{049EC583-C3E7-4870-B2D8-02DD9609C3C5}" dt="2024-10-21T19:05:07.901" v="268" actId="20577"/>
        <pc:sldMkLst>
          <pc:docMk/>
          <pc:sldMk cId="1529211900" sldId="456"/>
        </pc:sldMkLst>
        <pc:spChg chg="mod">
          <ac:chgData name="Katie Eberstein" userId="S::katie.eberstein@brighton-hove.gov.uk::8552068e-af68-466d-8240-da5ec5ba8e15" providerId="AD" clId="Web-{049EC583-C3E7-4870-B2D8-02DD9609C3C5}" dt="2024-10-21T19:05:07.901" v="268" actId="20577"/>
          <ac:spMkLst>
            <pc:docMk/>
            <pc:sldMk cId="1529211900" sldId="456"/>
            <ac:spMk id="2" creationId="{55B63C31-007E-9A20-8871-D7283329D3FC}"/>
          </ac:spMkLst>
        </pc:spChg>
        <pc:picChg chg="add mod">
          <ac:chgData name="Katie Eberstein" userId="S::katie.eberstein@brighton-hove.gov.uk::8552068e-af68-466d-8240-da5ec5ba8e15" providerId="AD" clId="Web-{049EC583-C3E7-4870-B2D8-02DD9609C3C5}" dt="2024-10-21T18:57:07.244" v="61" actId="1076"/>
          <ac:picMkLst>
            <pc:docMk/>
            <pc:sldMk cId="1529211900" sldId="456"/>
            <ac:picMk id="5" creationId="{69253F55-6609-55A2-CFFD-739FA5274869}"/>
          </ac:picMkLst>
        </pc:picChg>
        <pc:picChg chg="del">
          <ac:chgData name="Katie Eberstein" userId="S::katie.eberstein@brighton-hove.gov.uk::8552068e-af68-466d-8240-da5ec5ba8e15" providerId="AD" clId="Web-{049EC583-C3E7-4870-B2D8-02DD9609C3C5}" dt="2024-10-21T18:57:02.556" v="59"/>
          <ac:picMkLst>
            <pc:docMk/>
            <pc:sldMk cId="1529211900" sldId="456"/>
            <ac:picMk id="6" creationId="{7194B2BC-B447-2961-DEBE-7E9234DD9BE1}"/>
          </ac:picMkLst>
        </pc:picChg>
      </pc:sldChg>
    </pc:docChg>
  </pc:docChgLst>
  <pc:docChgLst>
    <pc:chgData name="fionabyrne" userId="S::fionabyrne_yahoo.co.uk#ext#@brightonandhovecc.onmicrosoft.com::12e31127-826c-439f-9723-34e21cc7763f" providerId="AD" clId="Web-{BB8AE20B-ACB4-5319-6992-76A718DAF568}"/>
    <pc:docChg chg="addSld delSld modSld">
      <pc:chgData name="fionabyrne" userId="S::fionabyrne_yahoo.co.uk#ext#@brightonandhovecc.onmicrosoft.com::12e31127-826c-439f-9723-34e21cc7763f" providerId="AD" clId="Web-{BB8AE20B-ACB4-5319-6992-76A718DAF568}" dt="2024-10-21T15:28:19.340" v="81" actId="20577"/>
      <pc:docMkLst>
        <pc:docMk/>
      </pc:docMkLst>
      <pc:sldChg chg="addSp modSp">
        <pc:chgData name="fionabyrne" userId="S::fionabyrne_yahoo.co.uk#ext#@brightonandhovecc.onmicrosoft.com::12e31127-826c-439f-9723-34e21cc7763f" providerId="AD" clId="Web-{BB8AE20B-ACB4-5319-6992-76A718DAF568}" dt="2024-10-21T15:16:05.497" v="26" actId="1076"/>
        <pc:sldMkLst>
          <pc:docMk/>
          <pc:sldMk cId="3334110009" sldId="289"/>
        </pc:sldMkLst>
        <pc:spChg chg="mod">
          <ac:chgData name="fionabyrne" userId="S::fionabyrne_yahoo.co.uk#ext#@brightonandhovecc.onmicrosoft.com::12e31127-826c-439f-9723-34e21cc7763f" providerId="AD" clId="Web-{BB8AE20B-ACB4-5319-6992-76A718DAF568}" dt="2024-10-21T15:15:07.601" v="21" actId="20577"/>
          <ac:spMkLst>
            <pc:docMk/>
            <pc:sldMk cId="3334110009" sldId="289"/>
            <ac:spMk id="4" creationId="{57EF7995-97C1-AFA2-D4FE-35C624D6AC42}"/>
          </ac:spMkLst>
        </pc:spChg>
        <pc:picChg chg="mod">
          <ac:chgData name="fionabyrne" userId="S::fionabyrne_yahoo.co.uk#ext#@brightonandhovecc.onmicrosoft.com::12e31127-826c-439f-9723-34e21cc7763f" providerId="AD" clId="Web-{BB8AE20B-ACB4-5319-6992-76A718DAF568}" dt="2024-10-21T15:16:05.497" v="26" actId="1076"/>
          <ac:picMkLst>
            <pc:docMk/>
            <pc:sldMk cId="3334110009" sldId="289"/>
            <ac:picMk id="3" creationId="{441B72C6-8825-EAB5-0DF3-36C31A1AD918}"/>
          </ac:picMkLst>
        </pc:picChg>
        <pc:picChg chg="add mod">
          <ac:chgData name="fionabyrne" userId="S::fionabyrne_yahoo.co.uk#ext#@brightonandhovecc.onmicrosoft.com::12e31127-826c-439f-9723-34e21cc7763f" providerId="AD" clId="Web-{BB8AE20B-ACB4-5319-6992-76A718DAF568}" dt="2024-10-21T15:16:00.872" v="25" actId="1076"/>
          <ac:picMkLst>
            <pc:docMk/>
            <pc:sldMk cId="3334110009" sldId="289"/>
            <ac:picMk id="7" creationId="{C6A2223F-4414-4B08-7F7D-32E7DE140D53}"/>
          </ac:picMkLst>
        </pc:picChg>
      </pc:sldChg>
      <pc:sldChg chg="addSp modSp">
        <pc:chgData name="fionabyrne" userId="S::fionabyrne_yahoo.co.uk#ext#@brightonandhovecc.onmicrosoft.com::12e31127-826c-439f-9723-34e21cc7763f" providerId="AD" clId="Web-{BB8AE20B-ACB4-5319-6992-76A718DAF568}" dt="2024-10-21T15:25:26.310" v="80" actId="20577"/>
        <pc:sldMkLst>
          <pc:docMk/>
          <pc:sldMk cId="3368026397" sldId="294"/>
        </pc:sldMkLst>
        <pc:spChg chg="mod">
          <ac:chgData name="fionabyrne" userId="S::fionabyrne_yahoo.co.uk#ext#@brightonandhovecc.onmicrosoft.com::12e31127-826c-439f-9723-34e21cc7763f" providerId="AD" clId="Web-{BB8AE20B-ACB4-5319-6992-76A718DAF568}" dt="2024-10-21T15:25:26.310" v="80" actId="20577"/>
          <ac:spMkLst>
            <pc:docMk/>
            <pc:sldMk cId="3368026397" sldId="294"/>
            <ac:spMk id="6" creationId="{3BDF148F-BA86-1448-23AF-6D1221603778}"/>
          </ac:spMkLst>
        </pc:spChg>
        <pc:picChg chg="add mod">
          <ac:chgData name="fionabyrne" userId="S::fionabyrne_yahoo.co.uk#ext#@brightonandhovecc.onmicrosoft.com::12e31127-826c-439f-9723-34e21cc7763f" providerId="AD" clId="Web-{BB8AE20B-ACB4-5319-6992-76A718DAF568}" dt="2024-10-21T15:25:21.184" v="78" actId="1076"/>
          <ac:picMkLst>
            <pc:docMk/>
            <pc:sldMk cId="3368026397" sldId="294"/>
            <ac:picMk id="3" creationId="{96B57966-239F-77ED-BE3C-AE0B07A10A0E}"/>
          </ac:picMkLst>
        </pc:picChg>
      </pc:sldChg>
      <pc:sldChg chg="modSp">
        <pc:chgData name="fionabyrne" userId="S::fionabyrne_yahoo.co.uk#ext#@brightonandhovecc.onmicrosoft.com::12e31127-826c-439f-9723-34e21cc7763f" providerId="AD" clId="Web-{BB8AE20B-ACB4-5319-6992-76A718DAF568}" dt="2024-10-21T15:19:32.889" v="64" actId="20577"/>
        <pc:sldMkLst>
          <pc:docMk/>
          <pc:sldMk cId="1983826759" sldId="295"/>
        </pc:sldMkLst>
        <pc:spChg chg="mod">
          <ac:chgData name="fionabyrne" userId="S::fionabyrne_yahoo.co.uk#ext#@brightonandhovecc.onmicrosoft.com::12e31127-826c-439f-9723-34e21cc7763f" providerId="AD" clId="Web-{BB8AE20B-ACB4-5319-6992-76A718DAF568}" dt="2024-10-21T15:19:32.889" v="64" actId="20577"/>
          <ac:spMkLst>
            <pc:docMk/>
            <pc:sldMk cId="1983826759" sldId="295"/>
            <ac:spMk id="6" creationId="{D2F58025-7486-DFD8-0EE0-8692F336E1C9}"/>
          </ac:spMkLst>
        </pc:spChg>
      </pc:sldChg>
      <pc:sldChg chg="modSp">
        <pc:chgData name="fionabyrne" userId="S::fionabyrne_yahoo.co.uk#ext#@brightonandhovecc.onmicrosoft.com::12e31127-826c-439f-9723-34e21cc7763f" providerId="AD" clId="Web-{BB8AE20B-ACB4-5319-6992-76A718DAF568}" dt="2024-10-21T15:20:07.095" v="74" actId="20577"/>
        <pc:sldMkLst>
          <pc:docMk/>
          <pc:sldMk cId="1774390590" sldId="399"/>
        </pc:sldMkLst>
        <pc:spChg chg="mod">
          <ac:chgData name="fionabyrne" userId="S::fionabyrne_yahoo.co.uk#ext#@brightonandhovecc.onmicrosoft.com::12e31127-826c-439f-9723-34e21cc7763f" providerId="AD" clId="Web-{BB8AE20B-ACB4-5319-6992-76A718DAF568}" dt="2024-10-21T15:20:07.095" v="74" actId="20577"/>
          <ac:spMkLst>
            <pc:docMk/>
            <pc:sldMk cId="1774390590" sldId="399"/>
            <ac:spMk id="6" creationId="{D2F58025-7486-DFD8-0EE0-8692F336E1C9}"/>
          </ac:spMkLst>
        </pc:spChg>
      </pc:sldChg>
      <pc:sldChg chg="modSp">
        <pc:chgData name="fionabyrne" userId="S::fionabyrne_yahoo.co.uk#ext#@brightonandhovecc.onmicrosoft.com::12e31127-826c-439f-9723-34e21cc7763f" providerId="AD" clId="Web-{BB8AE20B-ACB4-5319-6992-76A718DAF568}" dt="2024-10-21T15:13:44.579" v="17" actId="20577"/>
        <pc:sldMkLst>
          <pc:docMk/>
          <pc:sldMk cId="1385912996" sldId="439"/>
        </pc:sldMkLst>
        <pc:spChg chg="mod">
          <ac:chgData name="fionabyrne" userId="S::fionabyrne_yahoo.co.uk#ext#@brightonandhovecc.onmicrosoft.com::12e31127-826c-439f-9723-34e21cc7763f" providerId="AD" clId="Web-{BB8AE20B-ACB4-5319-6992-76A718DAF568}" dt="2024-10-21T15:13:44.579" v="17" actId="20577"/>
          <ac:spMkLst>
            <pc:docMk/>
            <pc:sldMk cId="1385912996" sldId="439"/>
            <ac:spMk id="6" creationId="{9E512F69-B9F9-6EB2-1B07-8DF9E33DDE73}"/>
          </ac:spMkLst>
        </pc:spChg>
      </pc:sldChg>
      <pc:sldChg chg="modSp">
        <pc:chgData name="fionabyrne" userId="S::fionabyrne_yahoo.co.uk#ext#@brightonandhovecc.onmicrosoft.com::12e31127-826c-439f-9723-34e21cc7763f" providerId="AD" clId="Web-{BB8AE20B-ACB4-5319-6992-76A718DAF568}" dt="2024-10-21T15:12:11.509" v="11" actId="20577"/>
        <pc:sldMkLst>
          <pc:docMk/>
          <pc:sldMk cId="1437462293" sldId="453"/>
        </pc:sldMkLst>
        <pc:spChg chg="mod">
          <ac:chgData name="fionabyrne" userId="S::fionabyrne_yahoo.co.uk#ext#@brightonandhovecc.onmicrosoft.com::12e31127-826c-439f-9723-34e21cc7763f" providerId="AD" clId="Web-{BB8AE20B-ACB4-5319-6992-76A718DAF568}" dt="2024-10-21T15:12:11.509" v="11" actId="20577"/>
          <ac:spMkLst>
            <pc:docMk/>
            <pc:sldMk cId="1437462293" sldId="453"/>
            <ac:spMk id="2" creationId="{55B63C31-007E-9A20-8871-D7283329D3FC}"/>
          </ac:spMkLst>
        </pc:spChg>
      </pc:sldChg>
      <pc:sldChg chg="modSp">
        <pc:chgData name="fionabyrne" userId="S::fionabyrne_yahoo.co.uk#ext#@brightonandhovecc.onmicrosoft.com::12e31127-826c-439f-9723-34e21cc7763f" providerId="AD" clId="Web-{BB8AE20B-ACB4-5319-6992-76A718DAF568}" dt="2024-10-21T15:28:19.340" v="81" actId="20577"/>
        <pc:sldMkLst>
          <pc:docMk/>
          <pc:sldMk cId="507684407" sldId="455"/>
        </pc:sldMkLst>
        <pc:spChg chg="mod">
          <ac:chgData name="fionabyrne" userId="S::fionabyrne_yahoo.co.uk#ext#@brightonandhovecc.onmicrosoft.com::12e31127-826c-439f-9723-34e21cc7763f" providerId="AD" clId="Web-{BB8AE20B-ACB4-5319-6992-76A718DAF568}" dt="2024-10-21T15:28:19.340" v="81" actId="20577"/>
          <ac:spMkLst>
            <pc:docMk/>
            <pc:sldMk cId="507684407" sldId="455"/>
            <ac:spMk id="8" creationId="{5D73FB95-CC45-79B2-A4BF-F06E6E3D95FA}"/>
          </ac:spMkLst>
        </pc:spChg>
      </pc:sldChg>
      <pc:sldChg chg="addSp delSp modSp add replId">
        <pc:chgData name="fionabyrne" userId="S::fionabyrne_yahoo.co.uk#ext#@brightonandhovecc.onmicrosoft.com::12e31127-826c-439f-9723-34e21cc7763f" providerId="AD" clId="Web-{BB8AE20B-ACB4-5319-6992-76A718DAF568}" dt="2024-10-21T15:18:55.074" v="55" actId="14100"/>
        <pc:sldMkLst>
          <pc:docMk/>
          <pc:sldMk cId="1529211900" sldId="456"/>
        </pc:sldMkLst>
        <pc:spChg chg="mod">
          <ac:chgData name="fionabyrne" userId="S::fionabyrne_yahoo.co.uk#ext#@brightonandhovecc.onmicrosoft.com::12e31127-826c-439f-9723-34e21cc7763f" providerId="AD" clId="Web-{BB8AE20B-ACB4-5319-6992-76A718DAF568}" dt="2024-10-21T15:18:49.620" v="53" actId="20577"/>
          <ac:spMkLst>
            <pc:docMk/>
            <pc:sldMk cId="1529211900" sldId="456"/>
            <ac:spMk id="4" creationId="{57EF7995-97C1-AFA2-D4FE-35C624D6AC42}"/>
          </ac:spMkLst>
        </pc:spChg>
        <pc:picChg chg="del">
          <ac:chgData name="fionabyrne" userId="S::fionabyrne_yahoo.co.uk#ext#@brightonandhovecc.onmicrosoft.com::12e31127-826c-439f-9723-34e21cc7763f" providerId="AD" clId="Web-{BB8AE20B-ACB4-5319-6992-76A718DAF568}" dt="2024-10-21T15:16:18.045" v="29"/>
          <ac:picMkLst>
            <pc:docMk/>
            <pc:sldMk cId="1529211900" sldId="456"/>
            <ac:picMk id="3" creationId="{441B72C6-8825-EAB5-0DF3-36C31A1AD918}"/>
          </ac:picMkLst>
        </pc:picChg>
        <pc:picChg chg="del">
          <ac:chgData name="fionabyrne" userId="S::fionabyrne_yahoo.co.uk#ext#@brightonandhovecc.onmicrosoft.com::12e31127-826c-439f-9723-34e21cc7763f" providerId="AD" clId="Web-{BB8AE20B-ACB4-5319-6992-76A718DAF568}" dt="2024-10-21T15:16:19.857" v="30"/>
          <ac:picMkLst>
            <pc:docMk/>
            <pc:sldMk cId="1529211900" sldId="456"/>
            <ac:picMk id="5" creationId="{6147419F-B415-B701-E369-0B18EAE3C51C}"/>
          </ac:picMkLst>
        </pc:picChg>
        <pc:picChg chg="add mod">
          <ac:chgData name="fionabyrne" userId="S::fionabyrne_yahoo.co.uk#ext#@brightonandhovecc.onmicrosoft.com::12e31127-826c-439f-9723-34e21cc7763f" providerId="AD" clId="Web-{BB8AE20B-ACB4-5319-6992-76A718DAF568}" dt="2024-10-21T15:18:55.074" v="55" actId="14100"/>
          <ac:picMkLst>
            <pc:docMk/>
            <pc:sldMk cId="1529211900" sldId="456"/>
            <ac:picMk id="7" creationId="{65FDF000-99AE-17DC-5414-2A795D2F387A}"/>
          </ac:picMkLst>
        </pc:picChg>
      </pc:sldChg>
      <pc:sldChg chg="add del replId">
        <pc:chgData name="fionabyrne" userId="S::fionabyrne_yahoo.co.uk#ext#@brightonandhovecc.onmicrosoft.com::12e31127-826c-439f-9723-34e21cc7763f" providerId="AD" clId="Web-{BB8AE20B-ACB4-5319-6992-76A718DAF568}" dt="2024-10-21T15:16:48.329" v="32"/>
        <pc:sldMkLst>
          <pc:docMk/>
          <pc:sldMk cId="914097849" sldId="457"/>
        </pc:sldMkLst>
      </pc:sldChg>
    </pc:docChg>
  </pc:docChgLst>
  <pc:docChgLst>
    <pc:chgData name="Katie Eberstein" userId="S::katie.eberstein@brighton-hove.gov.uk::8552068e-af68-466d-8240-da5ec5ba8e15" providerId="AD" clId="Web-{B82948B2-DF65-4589-927B-ACB4B977DB23}"/>
    <pc:docChg chg="addSld delSld modSld">
      <pc:chgData name="Katie Eberstein" userId="S::katie.eberstein@brighton-hove.gov.uk::8552068e-af68-466d-8240-da5ec5ba8e15" providerId="AD" clId="Web-{B82948B2-DF65-4589-927B-ACB4B977DB23}" dt="2024-10-17T09:57:12.722" v="543" actId="20577"/>
      <pc:docMkLst>
        <pc:docMk/>
      </pc:docMkLst>
      <pc:sldChg chg="modSp">
        <pc:chgData name="Katie Eberstein" userId="S::katie.eberstein@brighton-hove.gov.uk::8552068e-af68-466d-8240-da5ec5ba8e15" providerId="AD" clId="Web-{B82948B2-DF65-4589-927B-ACB4B977DB23}" dt="2024-10-17T09:46:24.113" v="80" actId="20577"/>
        <pc:sldMkLst>
          <pc:docMk/>
          <pc:sldMk cId="2090806449" sldId="283"/>
        </pc:sldMkLst>
        <pc:spChg chg="mod">
          <ac:chgData name="Katie Eberstein" userId="S::katie.eberstein@brighton-hove.gov.uk::8552068e-af68-466d-8240-da5ec5ba8e15" providerId="AD" clId="Web-{B82948B2-DF65-4589-927B-ACB4B977DB23}" dt="2024-10-17T09:46:24.113" v="80" actId="20577"/>
          <ac:spMkLst>
            <pc:docMk/>
            <pc:sldMk cId="2090806449" sldId="283"/>
            <ac:spMk id="4" creationId="{445C7064-1403-6311-6688-96E48C984C1D}"/>
          </ac:spMkLst>
        </pc:spChg>
      </pc:sldChg>
      <pc:sldChg chg="modSp">
        <pc:chgData name="Katie Eberstein" userId="S::katie.eberstein@brighton-hove.gov.uk::8552068e-af68-466d-8240-da5ec5ba8e15" providerId="AD" clId="Web-{B82948B2-DF65-4589-927B-ACB4B977DB23}" dt="2024-10-17T09:46:02.674" v="76" actId="20577"/>
        <pc:sldMkLst>
          <pc:docMk/>
          <pc:sldMk cId="3373266177" sldId="286"/>
        </pc:sldMkLst>
        <pc:spChg chg="mod">
          <ac:chgData name="Katie Eberstein" userId="S::katie.eberstein@brighton-hove.gov.uk::8552068e-af68-466d-8240-da5ec5ba8e15" providerId="AD" clId="Web-{B82948B2-DF65-4589-927B-ACB4B977DB23}" dt="2024-10-17T09:46:02.674" v="76" actId="20577"/>
          <ac:spMkLst>
            <pc:docMk/>
            <pc:sldMk cId="3373266177" sldId="286"/>
            <ac:spMk id="6" creationId="{5D73FB95-CC45-79B2-A4BF-F06E6E3D95FA}"/>
          </ac:spMkLst>
        </pc:spChg>
      </pc:sldChg>
      <pc:sldChg chg="delSp modSp">
        <pc:chgData name="Katie Eberstein" userId="S::katie.eberstein@brighton-hove.gov.uk::8552068e-af68-466d-8240-da5ec5ba8e15" providerId="AD" clId="Web-{B82948B2-DF65-4589-927B-ACB4B977DB23}" dt="2024-10-17T09:55:45.626" v="465" actId="20577"/>
        <pc:sldMkLst>
          <pc:docMk/>
          <pc:sldMk cId="3334110009" sldId="289"/>
        </pc:sldMkLst>
        <pc:spChg chg="mod">
          <ac:chgData name="Katie Eberstein" userId="S::katie.eberstein@brighton-hove.gov.uk::8552068e-af68-466d-8240-da5ec5ba8e15" providerId="AD" clId="Web-{B82948B2-DF65-4589-927B-ACB4B977DB23}" dt="2024-10-17T09:55:45.626" v="465" actId="20577"/>
          <ac:spMkLst>
            <pc:docMk/>
            <pc:sldMk cId="3334110009" sldId="289"/>
            <ac:spMk id="2" creationId="{55B63C31-007E-9A20-8871-D7283329D3FC}"/>
          </ac:spMkLst>
        </pc:spChg>
        <pc:spChg chg="mod">
          <ac:chgData name="Katie Eberstein" userId="S::katie.eberstein@brighton-hove.gov.uk::8552068e-af68-466d-8240-da5ec5ba8e15" providerId="AD" clId="Web-{B82948B2-DF65-4589-927B-ACB4B977DB23}" dt="2024-10-17T09:47:59.787" v="104" actId="20577"/>
          <ac:spMkLst>
            <pc:docMk/>
            <pc:sldMk cId="3334110009" sldId="289"/>
            <ac:spMk id="4" creationId="{57EF7995-97C1-AFA2-D4FE-35C624D6AC42}"/>
          </ac:spMkLst>
        </pc:spChg>
        <pc:picChg chg="del">
          <ac:chgData name="Katie Eberstein" userId="S::katie.eberstein@brighton-hove.gov.uk::8552068e-af68-466d-8240-da5ec5ba8e15" providerId="AD" clId="Web-{B82948B2-DF65-4589-927B-ACB4B977DB23}" dt="2024-10-17T09:47:51.880" v="101"/>
          <ac:picMkLst>
            <pc:docMk/>
            <pc:sldMk cId="3334110009" sldId="289"/>
            <ac:picMk id="3" creationId="{5CEA0EBE-46FA-1526-7FA0-4EA9C9605870}"/>
          </ac:picMkLst>
        </pc:picChg>
      </pc:sldChg>
      <pc:sldChg chg="delSp modSp">
        <pc:chgData name="Katie Eberstein" userId="S::katie.eberstein@brighton-hove.gov.uk::8552068e-af68-466d-8240-da5ec5ba8e15" providerId="AD" clId="Web-{B82948B2-DF65-4589-927B-ACB4B977DB23}" dt="2024-10-17T09:55:35.516" v="462" actId="20577"/>
        <pc:sldMkLst>
          <pc:docMk/>
          <pc:sldMk cId="127354757" sldId="290"/>
        </pc:sldMkLst>
        <pc:spChg chg="mod">
          <ac:chgData name="Katie Eberstein" userId="S::katie.eberstein@brighton-hove.gov.uk::8552068e-af68-466d-8240-da5ec5ba8e15" providerId="AD" clId="Web-{B82948B2-DF65-4589-927B-ACB4B977DB23}" dt="2024-10-17T09:55:35.516" v="462" actId="20577"/>
          <ac:spMkLst>
            <pc:docMk/>
            <pc:sldMk cId="127354757" sldId="290"/>
            <ac:spMk id="2" creationId="{55B63C31-007E-9A20-8871-D7283329D3FC}"/>
          </ac:spMkLst>
        </pc:spChg>
        <pc:spChg chg="mod">
          <ac:chgData name="Katie Eberstein" userId="S::katie.eberstein@brighton-hove.gov.uk::8552068e-af68-466d-8240-da5ec5ba8e15" providerId="AD" clId="Web-{B82948B2-DF65-4589-927B-ACB4B977DB23}" dt="2024-10-17T09:47:38.646" v="97" actId="20577"/>
          <ac:spMkLst>
            <pc:docMk/>
            <pc:sldMk cId="127354757" sldId="290"/>
            <ac:spMk id="4" creationId="{57EF7995-97C1-AFA2-D4FE-35C624D6AC42}"/>
          </ac:spMkLst>
        </pc:spChg>
        <pc:spChg chg="mod">
          <ac:chgData name="Katie Eberstein" userId="S::katie.eberstein@brighton-hove.gov.uk::8552068e-af68-466d-8240-da5ec5ba8e15" providerId="AD" clId="Web-{B82948B2-DF65-4589-927B-ACB4B977DB23}" dt="2024-10-17T09:47:31.536" v="94" actId="20577"/>
          <ac:spMkLst>
            <pc:docMk/>
            <pc:sldMk cId="127354757" sldId="290"/>
            <ac:spMk id="6" creationId="{CCE50059-266A-FC67-15FD-05362B23EBA2}"/>
          </ac:spMkLst>
        </pc:spChg>
        <pc:picChg chg="del">
          <ac:chgData name="Katie Eberstein" userId="S::katie.eberstein@brighton-hove.gov.uk::8552068e-af68-466d-8240-da5ec5ba8e15" providerId="AD" clId="Web-{B82948B2-DF65-4589-927B-ACB4B977DB23}" dt="2024-10-17T09:47:40.599" v="98"/>
          <ac:picMkLst>
            <pc:docMk/>
            <pc:sldMk cId="127354757" sldId="290"/>
            <ac:picMk id="7" creationId="{B108AB6D-5FFF-44B9-F070-959D1127DBE4}"/>
          </ac:picMkLst>
        </pc:picChg>
      </pc:sldChg>
      <pc:sldChg chg="addSp delSp modSp">
        <pc:chgData name="Katie Eberstein" userId="S::katie.eberstein@brighton-hove.gov.uk::8552068e-af68-466d-8240-da5ec5ba8e15" providerId="AD" clId="Web-{B82948B2-DF65-4589-927B-ACB4B977DB23}" dt="2024-10-17T09:55:16.781" v="456" actId="20577"/>
        <pc:sldMkLst>
          <pc:docMk/>
          <pc:sldMk cId="3724818090" sldId="291"/>
        </pc:sldMkLst>
        <pc:spChg chg="mod">
          <ac:chgData name="Katie Eberstein" userId="S::katie.eberstein@brighton-hove.gov.uk::8552068e-af68-466d-8240-da5ec5ba8e15" providerId="AD" clId="Web-{B82948B2-DF65-4589-927B-ACB4B977DB23}" dt="2024-10-17T09:55:16.781" v="456" actId="20577"/>
          <ac:spMkLst>
            <pc:docMk/>
            <pc:sldMk cId="3724818090" sldId="291"/>
            <ac:spMk id="2" creationId="{55B63C31-007E-9A20-8871-D7283329D3FC}"/>
          </ac:spMkLst>
        </pc:spChg>
        <pc:spChg chg="del">
          <ac:chgData name="Katie Eberstein" userId="S::katie.eberstein@brighton-hove.gov.uk::8552068e-af68-466d-8240-da5ec5ba8e15" providerId="AD" clId="Web-{B82948B2-DF65-4589-927B-ACB4B977DB23}" dt="2024-10-17T09:47:02.160" v="88"/>
          <ac:spMkLst>
            <pc:docMk/>
            <pc:sldMk cId="3724818090" sldId="291"/>
            <ac:spMk id="4" creationId="{57EF7995-97C1-AFA2-D4FE-35C624D6AC42}"/>
          </ac:spMkLst>
        </pc:spChg>
        <pc:spChg chg="mod">
          <ac:chgData name="Katie Eberstein" userId="S::katie.eberstein@brighton-hove.gov.uk::8552068e-af68-466d-8240-da5ec5ba8e15" providerId="AD" clId="Web-{B82948B2-DF65-4589-927B-ACB4B977DB23}" dt="2024-10-17T09:46:57.426" v="86" actId="20577"/>
          <ac:spMkLst>
            <pc:docMk/>
            <pc:sldMk cId="3724818090" sldId="291"/>
            <ac:spMk id="6" creationId="{CCE50059-266A-FC67-15FD-05362B23EBA2}"/>
          </ac:spMkLst>
        </pc:spChg>
        <pc:spChg chg="add mod">
          <ac:chgData name="Katie Eberstein" userId="S::katie.eberstein@brighton-hove.gov.uk::8552068e-af68-466d-8240-da5ec5ba8e15" providerId="AD" clId="Web-{B82948B2-DF65-4589-927B-ACB4B977DB23}" dt="2024-10-17T09:47:02.160" v="88"/>
          <ac:spMkLst>
            <pc:docMk/>
            <pc:sldMk cId="3724818090" sldId="291"/>
            <ac:spMk id="8" creationId="{6A706B5B-3D33-EAD5-BB34-F2A6FA47E051}"/>
          </ac:spMkLst>
        </pc:spChg>
        <pc:spChg chg="add">
          <ac:chgData name="Katie Eberstein" userId="S::katie.eberstein@brighton-hove.gov.uk::8552068e-af68-466d-8240-da5ec5ba8e15" providerId="AD" clId="Web-{B82948B2-DF65-4589-927B-ACB4B977DB23}" dt="2024-10-17T09:47:26.051" v="93"/>
          <ac:spMkLst>
            <pc:docMk/>
            <pc:sldMk cId="3724818090" sldId="291"/>
            <ac:spMk id="10" creationId="{B1365A0A-F307-4E20-6729-F77A9DAE25A6}"/>
          </ac:spMkLst>
        </pc:spChg>
        <pc:picChg chg="del">
          <ac:chgData name="Katie Eberstein" userId="S::katie.eberstein@brighton-hove.gov.uk::8552068e-af68-466d-8240-da5ec5ba8e15" providerId="AD" clId="Web-{B82948B2-DF65-4589-927B-ACB4B977DB23}" dt="2024-10-17T09:47:00.191" v="87"/>
          <ac:picMkLst>
            <pc:docMk/>
            <pc:sldMk cId="3724818090" sldId="291"/>
            <ac:picMk id="3" creationId="{AC3BA0CC-9690-885E-4ABD-4832404A7165}"/>
          </ac:picMkLst>
        </pc:picChg>
      </pc:sldChg>
      <pc:sldChg chg="delSp modSp">
        <pc:chgData name="Katie Eberstein" userId="S::katie.eberstein@brighton-hove.gov.uk::8552068e-af68-466d-8240-da5ec5ba8e15" providerId="AD" clId="Web-{B82948B2-DF65-4589-927B-ACB4B977DB23}" dt="2024-10-17T09:55:28.063" v="459" actId="20577"/>
        <pc:sldMkLst>
          <pc:docMk/>
          <pc:sldMk cId="2843569301" sldId="292"/>
        </pc:sldMkLst>
        <pc:spChg chg="mod">
          <ac:chgData name="Katie Eberstein" userId="S::katie.eberstein@brighton-hove.gov.uk::8552068e-af68-466d-8240-da5ec5ba8e15" providerId="AD" clId="Web-{B82948B2-DF65-4589-927B-ACB4B977DB23}" dt="2024-10-17T09:55:28.063" v="459" actId="20577"/>
          <ac:spMkLst>
            <pc:docMk/>
            <pc:sldMk cId="2843569301" sldId="292"/>
            <ac:spMk id="2" creationId="{55B63C31-007E-9A20-8871-D7283329D3FC}"/>
          </ac:spMkLst>
        </pc:spChg>
        <pc:spChg chg="mod">
          <ac:chgData name="Katie Eberstein" userId="S::katie.eberstein@brighton-hove.gov.uk::8552068e-af68-466d-8240-da5ec5ba8e15" providerId="AD" clId="Web-{B82948B2-DF65-4589-927B-ACB4B977DB23}" dt="2024-10-17T09:47:15.036" v="91" actId="20577"/>
          <ac:spMkLst>
            <pc:docMk/>
            <pc:sldMk cId="2843569301" sldId="292"/>
            <ac:spMk id="4" creationId="{57EF7995-97C1-AFA2-D4FE-35C624D6AC42}"/>
          </ac:spMkLst>
        </pc:spChg>
        <pc:spChg chg="mod">
          <ac:chgData name="Katie Eberstein" userId="S::katie.eberstein@brighton-hove.gov.uk::8552068e-af68-466d-8240-da5ec5ba8e15" providerId="AD" clId="Web-{B82948B2-DF65-4589-927B-ACB4B977DB23}" dt="2024-10-17T09:47:10.285" v="89" actId="20577"/>
          <ac:spMkLst>
            <pc:docMk/>
            <pc:sldMk cId="2843569301" sldId="292"/>
            <ac:spMk id="6" creationId="{CCE50059-266A-FC67-15FD-05362B23EBA2}"/>
          </ac:spMkLst>
        </pc:spChg>
        <pc:picChg chg="del">
          <ac:chgData name="Katie Eberstein" userId="S::katie.eberstein@brighton-hove.gov.uk::8552068e-af68-466d-8240-da5ec5ba8e15" providerId="AD" clId="Web-{B82948B2-DF65-4589-927B-ACB4B977DB23}" dt="2024-10-17T09:47:16.364" v="92"/>
          <ac:picMkLst>
            <pc:docMk/>
            <pc:sldMk cId="2843569301" sldId="292"/>
            <ac:picMk id="7" creationId="{C102727D-9C12-0022-41F0-299459304CC5}"/>
          </ac:picMkLst>
        </pc:picChg>
      </pc:sldChg>
      <pc:sldChg chg="addSp delSp modSp">
        <pc:chgData name="Katie Eberstein" userId="S::katie.eberstein@brighton-hove.gov.uk::8552068e-af68-466d-8240-da5ec5ba8e15" providerId="AD" clId="Web-{B82948B2-DF65-4589-927B-ACB4B977DB23}" dt="2024-10-17T09:54:25.499" v="451" actId="20577"/>
        <pc:sldMkLst>
          <pc:docMk/>
          <pc:sldMk cId="3368026397" sldId="294"/>
        </pc:sldMkLst>
        <pc:spChg chg="mod">
          <ac:chgData name="Katie Eberstein" userId="S::katie.eberstein@brighton-hove.gov.uk::8552068e-af68-466d-8240-da5ec5ba8e15" providerId="AD" clId="Web-{B82948B2-DF65-4589-927B-ACB4B977DB23}" dt="2024-10-17T09:54:10.733" v="428" actId="20577"/>
          <ac:spMkLst>
            <pc:docMk/>
            <pc:sldMk cId="3368026397" sldId="294"/>
            <ac:spMk id="2" creationId="{55B63C31-007E-9A20-8871-D7283329D3FC}"/>
          </ac:spMkLst>
        </pc:spChg>
        <pc:spChg chg="add mod">
          <ac:chgData name="Katie Eberstein" userId="S::katie.eberstein@brighton-hove.gov.uk::8552068e-af68-466d-8240-da5ec5ba8e15" providerId="AD" clId="Web-{B82948B2-DF65-4589-927B-ACB4B977DB23}" dt="2024-10-17T09:54:25.499" v="451" actId="20577"/>
          <ac:spMkLst>
            <pc:docMk/>
            <pc:sldMk cId="3368026397" sldId="294"/>
            <ac:spMk id="6" creationId="{3BDF148F-BA86-1448-23AF-6D1221603778}"/>
          </ac:spMkLst>
        </pc:spChg>
        <pc:picChg chg="del">
          <ac:chgData name="Katie Eberstein" userId="S::katie.eberstein@brighton-hove.gov.uk::8552068e-af68-466d-8240-da5ec5ba8e15" providerId="AD" clId="Web-{B82948B2-DF65-4589-927B-ACB4B977DB23}" dt="2024-10-17T09:54:12.686" v="429"/>
          <ac:picMkLst>
            <pc:docMk/>
            <pc:sldMk cId="3368026397" sldId="294"/>
            <ac:picMk id="3" creationId="{5D3BA8A0-D872-E264-E481-B585747DDF61}"/>
          </ac:picMkLst>
        </pc:picChg>
      </pc:sldChg>
      <pc:sldChg chg="modSp">
        <pc:chgData name="Katie Eberstein" userId="S::katie.eberstein@brighton-hove.gov.uk::8552068e-af68-466d-8240-da5ec5ba8e15" providerId="AD" clId="Web-{B82948B2-DF65-4589-927B-ACB4B977DB23}" dt="2024-10-17T09:52:16.590" v="321" actId="20577"/>
        <pc:sldMkLst>
          <pc:docMk/>
          <pc:sldMk cId="1983826759" sldId="295"/>
        </pc:sldMkLst>
        <pc:spChg chg="mod">
          <ac:chgData name="Katie Eberstein" userId="S::katie.eberstein@brighton-hove.gov.uk::8552068e-af68-466d-8240-da5ec5ba8e15" providerId="AD" clId="Web-{B82948B2-DF65-4589-927B-ACB4B977DB23}" dt="2024-10-17T09:52:16.590" v="321" actId="20577"/>
          <ac:spMkLst>
            <pc:docMk/>
            <pc:sldMk cId="1983826759" sldId="295"/>
            <ac:spMk id="2" creationId="{55B63C31-007E-9A20-8871-D7283329D3FC}"/>
          </ac:spMkLst>
        </pc:spChg>
        <pc:spChg chg="mod">
          <ac:chgData name="Katie Eberstein" userId="S::katie.eberstein@brighton-hove.gov.uk::8552068e-af68-466d-8240-da5ec5ba8e15" providerId="AD" clId="Web-{B82948B2-DF65-4589-927B-ACB4B977DB23}" dt="2024-10-17T09:51:56.074" v="309" actId="20577"/>
          <ac:spMkLst>
            <pc:docMk/>
            <pc:sldMk cId="1983826759" sldId="295"/>
            <ac:spMk id="6" creationId="{D2F58025-7486-DFD8-0EE0-8692F336E1C9}"/>
          </ac:spMkLst>
        </pc:spChg>
      </pc:sldChg>
      <pc:sldChg chg="addSp delSp modSp del">
        <pc:chgData name="Katie Eberstein" userId="S::katie.eberstein@brighton-hove.gov.uk::8552068e-af68-466d-8240-da5ec5ba8e15" providerId="AD" clId="Web-{B82948B2-DF65-4589-927B-ACB4B977DB23}" dt="2024-10-17T09:51:14.369" v="237"/>
        <pc:sldMkLst>
          <pc:docMk/>
          <pc:sldMk cId="3521837315" sldId="296"/>
        </pc:sldMkLst>
        <pc:spChg chg="mod">
          <ac:chgData name="Katie Eberstein" userId="S::katie.eberstein@brighton-hove.gov.uk::8552068e-af68-466d-8240-da5ec5ba8e15" providerId="AD" clId="Web-{B82948B2-DF65-4589-927B-ACB4B977DB23}" dt="2024-10-17T09:50:24.634" v="225" actId="20577"/>
          <ac:spMkLst>
            <pc:docMk/>
            <pc:sldMk cId="3521837315" sldId="296"/>
            <ac:spMk id="2" creationId="{55B63C31-007E-9A20-8871-D7283329D3FC}"/>
          </ac:spMkLst>
        </pc:spChg>
        <pc:spChg chg="add mod">
          <ac:chgData name="Katie Eberstein" userId="S::katie.eberstein@brighton-hove.gov.uk::8552068e-af68-466d-8240-da5ec5ba8e15" providerId="AD" clId="Web-{B82948B2-DF65-4589-927B-ACB4B977DB23}" dt="2024-10-17T09:50:11.977" v="222" actId="20577"/>
          <ac:spMkLst>
            <pc:docMk/>
            <pc:sldMk cId="3521837315" sldId="296"/>
            <ac:spMk id="6" creationId="{026EF879-A0E0-DA40-E804-5EC92A65FA50}"/>
          </ac:spMkLst>
        </pc:spChg>
        <pc:picChg chg="del">
          <ac:chgData name="Katie Eberstein" userId="S::katie.eberstein@brighton-hove.gov.uk::8552068e-af68-466d-8240-da5ec5ba8e15" providerId="AD" clId="Web-{B82948B2-DF65-4589-927B-ACB4B977DB23}" dt="2024-10-17T09:49:58.321" v="194"/>
          <ac:picMkLst>
            <pc:docMk/>
            <pc:sldMk cId="3521837315" sldId="296"/>
            <ac:picMk id="3" creationId="{99AB6736-B992-4032-B838-5E6BFB7C900B}"/>
          </ac:picMkLst>
        </pc:picChg>
      </pc:sldChg>
      <pc:sldChg chg="addSp modSp">
        <pc:chgData name="Katie Eberstein" userId="S::katie.eberstein@brighton-hove.gov.uk::8552068e-af68-466d-8240-da5ec5ba8e15" providerId="AD" clId="Web-{B82948B2-DF65-4589-927B-ACB4B977DB23}" dt="2024-10-17T09:43:54.218" v="45" actId="20577"/>
        <pc:sldMkLst>
          <pc:docMk/>
          <pc:sldMk cId="1846674072" sldId="297"/>
        </pc:sldMkLst>
        <pc:spChg chg="add mod">
          <ac:chgData name="Katie Eberstein" userId="S::katie.eberstein@brighton-hove.gov.uk::8552068e-af68-466d-8240-da5ec5ba8e15" providerId="AD" clId="Web-{B82948B2-DF65-4589-927B-ACB4B977DB23}" dt="2024-10-17T09:43:54.218" v="45" actId="20577"/>
          <ac:spMkLst>
            <pc:docMk/>
            <pc:sldMk cId="1846674072" sldId="297"/>
            <ac:spMk id="3" creationId="{AA9E63BE-F3F3-3F8C-13CB-942EE9EFEECF}"/>
          </ac:spMkLst>
        </pc:spChg>
      </pc:sldChg>
      <pc:sldChg chg="modSp">
        <pc:chgData name="Katie Eberstein" userId="S::katie.eberstein@brighton-hove.gov.uk::8552068e-af68-466d-8240-da5ec5ba8e15" providerId="AD" clId="Web-{B82948B2-DF65-4589-927B-ACB4B977DB23}" dt="2024-10-17T09:57:12.722" v="543" actId="20577"/>
        <pc:sldMkLst>
          <pc:docMk/>
          <pc:sldMk cId="2585571327" sldId="398"/>
        </pc:sldMkLst>
        <pc:spChg chg="mod">
          <ac:chgData name="Katie Eberstein" userId="S::katie.eberstein@brighton-hove.gov.uk::8552068e-af68-466d-8240-da5ec5ba8e15" providerId="AD" clId="Web-{B82948B2-DF65-4589-927B-ACB4B977DB23}" dt="2024-10-17T09:53:53.654" v="425" actId="20577"/>
          <ac:spMkLst>
            <pc:docMk/>
            <pc:sldMk cId="2585571327" sldId="398"/>
            <ac:spMk id="2" creationId="{55B63C31-007E-9A20-8871-D7283329D3FC}"/>
          </ac:spMkLst>
        </pc:spChg>
        <pc:spChg chg="mod">
          <ac:chgData name="Katie Eberstein" userId="S::katie.eberstein@brighton-hove.gov.uk::8552068e-af68-466d-8240-da5ec5ba8e15" providerId="AD" clId="Web-{B82948B2-DF65-4589-927B-ACB4B977DB23}" dt="2024-10-17T09:57:12.722" v="543" actId="20577"/>
          <ac:spMkLst>
            <pc:docMk/>
            <pc:sldMk cId="2585571327" sldId="398"/>
            <ac:spMk id="6" creationId="{D2F58025-7486-DFD8-0EE0-8692F336E1C9}"/>
          </ac:spMkLst>
        </pc:spChg>
      </pc:sldChg>
      <pc:sldChg chg="modSp">
        <pc:chgData name="Katie Eberstein" userId="S::katie.eberstein@brighton-hove.gov.uk::8552068e-af68-466d-8240-da5ec5ba8e15" providerId="AD" clId="Web-{B82948B2-DF65-4589-927B-ACB4B977DB23}" dt="2024-10-17T09:56:51.221" v="526" actId="20577"/>
        <pc:sldMkLst>
          <pc:docMk/>
          <pc:sldMk cId="1774390590" sldId="399"/>
        </pc:sldMkLst>
        <pc:spChg chg="mod">
          <ac:chgData name="Katie Eberstein" userId="S::katie.eberstein@brighton-hove.gov.uk::8552068e-af68-466d-8240-da5ec5ba8e15" providerId="AD" clId="Web-{B82948B2-DF65-4589-927B-ACB4B977DB23}" dt="2024-10-17T09:52:49.340" v="338" actId="20577"/>
          <ac:spMkLst>
            <pc:docMk/>
            <pc:sldMk cId="1774390590" sldId="399"/>
            <ac:spMk id="2" creationId="{55B63C31-007E-9A20-8871-D7283329D3FC}"/>
          </ac:spMkLst>
        </pc:spChg>
        <pc:spChg chg="mod">
          <ac:chgData name="Katie Eberstein" userId="S::katie.eberstein@brighton-hove.gov.uk::8552068e-af68-466d-8240-da5ec5ba8e15" providerId="AD" clId="Web-{B82948B2-DF65-4589-927B-ACB4B977DB23}" dt="2024-10-17T09:56:51.221" v="526" actId="20577"/>
          <ac:spMkLst>
            <pc:docMk/>
            <pc:sldMk cId="1774390590" sldId="399"/>
            <ac:spMk id="6" creationId="{D2F58025-7486-DFD8-0EE0-8692F336E1C9}"/>
          </ac:spMkLst>
        </pc:spChg>
        <pc:picChg chg="mod">
          <ac:chgData name="Katie Eberstein" userId="S::katie.eberstein@brighton-hove.gov.uk::8552068e-af68-466d-8240-da5ec5ba8e15" providerId="AD" clId="Web-{B82948B2-DF65-4589-927B-ACB4B977DB23}" dt="2024-10-17T09:52:47.106" v="337" actId="1076"/>
          <ac:picMkLst>
            <pc:docMk/>
            <pc:sldMk cId="1774390590" sldId="399"/>
            <ac:picMk id="3" creationId="{EC23BB37-B981-ABBC-650C-C5B18DAC2A60}"/>
          </ac:picMkLst>
        </pc:picChg>
      </pc:sldChg>
      <pc:sldChg chg="modSp">
        <pc:chgData name="Katie Eberstein" userId="S::katie.eberstein@brighton-hove.gov.uk::8552068e-af68-466d-8240-da5ec5ba8e15" providerId="AD" clId="Web-{B82948B2-DF65-4589-927B-ACB4B977DB23}" dt="2024-10-17T09:44:15.563" v="47" actId="14100"/>
        <pc:sldMkLst>
          <pc:docMk/>
          <pc:sldMk cId="937031906" sldId="401"/>
        </pc:sldMkLst>
        <pc:picChg chg="mod">
          <ac:chgData name="Katie Eberstein" userId="S::katie.eberstein@brighton-hove.gov.uk::8552068e-af68-466d-8240-da5ec5ba8e15" providerId="AD" clId="Web-{B82948B2-DF65-4589-927B-ACB4B977DB23}" dt="2024-10-17T09:44:15.563" v="47" actId="14100"/>
          <ac:picMkLst>
            <pc:docMk/>
            <pc:sldMk cId="937031906" sldId="401"/>
            <ac:picMk id="3" creationId="{BD87931A-C84D-BC31-DF76-FF95D9F89DAD}"/>
          </ac:picMkLst>
        </pc:picChg>
      </pc:sldChg>
      <pc:sldChg chg="modSp">
        <pc:chgData name="Katie Eberstein" userId="S::katie.eberstein@brighton-hove.gov.uk::8552068e-af68-466d-8240-da5ec5ba8e15" providerId="AD" clId="Web-{B82948B2-DF65-4589-927B-ACB4B977DB23}" dt="2024-10-17T09:45:59.721" v="75" actId="20577"/>
        <pc:sldMkLst>
          <pc:docMk/>
          <pc:sldMk cId="2718241196" sldId="418"/>
        </pc:sldMkLst>
        <pc:spChg chg="mod">
          <ac:chgData name="Katie Eberstein" userId="S::katie.eberstein@brighton-hove.gov.uk::8552068e-af68-466d-8240-da5ec5ba8e15" providerId="AD" clId="Web-{B82948B2-DF65-4589-927B-ACB4B977DB23}" dt="2024-10-17T09:45:59.721" v="75" actId="20577"/>
          <ac:spMkLst>
            <pc:docMk/>
            <pc:sldMk cId="2718241196" sldId="418"/>
            <ac:spMk id="6" creationId="{5D73FB95-CC45-79B2-A4BF-F06E6E3D95FA}"/>
          </ac:spMkLst>
        </pc:spChg>
      </pc:sldChg>
      <pc:sldChg chg="addSp delSp modSp">
        <pc:chgData name="Katie Eberstein" userId="S::katie.eberstein@brighton-hove.gov.uk::8552068e-af68-466d-8240-da5ec5ba8e15" providerId="AD" clId="Web-{B82948B2-DF65-4589-927B-ACB4B977DB23}" dt="2024-10-17T09:56:29.486" v="523" actId="20577"/>
        <pc:sldMkLst>
          <pc:docMk/>
          <pc:sldMk cId="3622560853" sldId="421"/>
        </pc:sldMkLst>
        <pc:spChg chg="mod">
          <ac:chgData name="Katie Eberstein" userId="S::katie.eberstein@brighton-hove.gov.uk::8552068e-af68-466d-8240-da5ec5ba8e15" providerId="AD" clId="Web-{B82948B2-DF65-4589-927B-ACB4B977DB23}" dt="2024-10-17T09:50:47.353" v="231" actId="20577"/>
          <ac:spMkLst>
            <pc:docMk/>
            <pc:sldMk cId="3622560853" sldId="421"/>
            <ac:spMk id="2" creationId="{55B63C31-007E-9A20-8871-D7283329D3FC}"/>
          </ac:spMkLst>
        </pc:spChg>
        <pc:spChg chg="add mod">
          <ac:chgData name="Katie Eberstein" userId="S::katie.eberstein@brighton-hove.gov.uk::8552068e-af68-466d-8240-da5ec5ba8e15" providerId="AD" clId="Web-{B82948B2-DF65-4589-927B-ACB4B977DB23}" dt="2024-10-17T09:56:29.486" v="523" actId="20577"/>
          <ac:spMkLst>
            <pc:docMk/>
            <pc:sldMk cId="3622560853" sldId="421"/>
            <ac:spMk id="5" creationId="{C486C938-872C-9AA7-4E11-7F6331BDD4EE}"/>
          </ac:spMkLst>
        </pc:spChg>
        <pc:spChg chg="del mod">
          <ac:chgData name="Katie Eberstein" userId="S::katie.eberstein@brighton-hove.gov.uk::8552068e-af68-466d-8240-da5ec5ba8e15" providerId="AD" clId="Web-{B82948B2-DF65-4589-927B-ACB4B977DB23}" dt="2024-10-17T09:50:57.744" v="233"/>
          <ac:spMkLst>
            <pc:docMk/>
            <pc:sldMk cId="3622560853" sldId="421"/>
            <ac:spMk id="6" creationId="{CFAE1114-46C7-709C-3E1B-3EDF05828B54}"/>
          </ac:spMkLst>
        </pc:spChg>
      </pc:sldChg>
      <pc:sldChg chg="modSp">
        <pc:chgData name="Katie Eberstein" userId="S::katie.eberstein@brighton-hove.gov.uk::8552068e-af68-466d-8240-da5ec5ba8e15" providerId="AD" clId="Web-{B82948B2-DF65-4589-927B-ACB4B977DB23}" dt="2024-10-17T09:45:10.048" v="72" actId="20577"/>
        <pc:sldMkLst>
          <pc:docMk/>
          <pc:sldMk cId="3185827236" sldId="427"/>
        </pc:sldMkLst>
        <pc:spChg chg="mod">
          <ac:chgData name="Katie Eberstein" userId="S::katie.eberstein@brighton-hove.gov.uk::8552068e-af68-466d-8240-da5ec5ba8e15" providerId="AD" clId="Web-{B82948B2-DF65-4589-927B-ACB4B977DB23}" dt="2024-10-17T09:45:10.048" v="72" actId="20577"/>
          <ac:spMkLst>
            <pc:docMk/>
            <pc:sldMk cId="3185827236" sldId="427"/>
            <ac:spMk id="4" creationId="{8F78DDDA-E35A-8576-82EA-7A9F5FF252D9}"/>
          </ac:spMkLst>
        </pc:spChg>
      </pc:sldChg>
      <pc:sldChg chg="modSp">
        <pc:chgData name="Katie Eberstein" userId="S::katie.eberstein@brighton-hove.gov.uk::8552068e-af68-466d-8240-da5ec5ba8e15" providerId="AD" clId="Web-{B82948B2-DF65-4589-927B-ACB4B977DB23}" dt="2024-10-17T09:45:29.205" v="73" actId="20577"/>
        <pc:sldMkLst>
          <pc:docMk/>
          <pc:sldMk cId="3800184532" sldId="432"/>
        </pc:sldMkLst>
        <pc:spChg chg="mod">
          <ac:chgData name="Katie Eberstein" userId="S::katie.eberstein@brighton-hove.gov.uk::8552068e-af68-466d-8240-da5ec5ba8e15" providerId="AD" clId="Web-{B82948B2-DF65-4589-927B-ACB4B977DB23}" dt="2024-10-17T09:45:29.205" v="73" actId="20577"/>
          <ac:spMkLst>
            <pc:docMk/>
            <pc:sldMk cId="3800184532" sldId="432"/>
            <ac:spMk id="8" creationId="{DDBC2956-41FF-7F48-7F14-378B9EEE7F9E}"/>
          </ac:spMkLst>
        </pc:spChg>
      </pc:sldChg>
      <pc:sldChg chg="modSp">
        <pc:chgData name="Katie Eberstein" userId="S::katie.eberstein@brighton-hove.gov.uk::8552068e-af68-466d-8240-da5ec5ba8e15" providerId="AD" clId="Web-{B82948B2-DF65-4589-927B-ACB4B977DB23}" dt="2024-10-17T09:44:05.969" v="46" actId="20577"/>
        <pc:sldMkLst>
          <pc:docMk/>
          <pc:sldMk cId="495462720" sldId="433"/>
        </pc:sldMkLst>
        <pc:spChg chg="mod">
          <ac:chgData name="Katie Eberstein" userId="S::katie.eberstein@brighton-hove.gov.uk::8552068e-af68-466d-8240-da5ec5ba8e15" providerId="AD" clId="Web-{B82948B2-DF65-4589-927B-ACB4B977DB23}" dt="2024-10-17T09:44:05.969" v="46" actId="20577"/>
          <ac:spMkLst>
            <pc:docMk/>
            <pc:sldMk cId="495462720" sldId="433"/>
            <ac:spMk id="4" creationId="{482BA3D3-9478-C3BC-61BA-7F1D580A3E1D}"/>
          </ac:spMkLst>
        </pc:spChg>
      </pc:sldChg>
      <pc:sldChg chg="modSp">
        <pc:chgData name="Katie Eberstein" userId="S::katie.eberstein@brighton-hove.gov.uk::8552068e-af68-466d-8240-da5ec5ba8e15" providerId="AD" clId="Web-{B82948B2-DF65-4589-927B-ACB4B977DB23}" dt="2024-10-17T09:46:06.659" v="77" actId="20577"/>
        <pc:sldMkLst>
          <pc:docMk/>
          <pc:sldMk cId="523502360" sldId="441"/>
        </pc:sldMkLst>
        <pc:spChg chg="mod">
          <ac:chgData name="Katie Eberstein" userId="S::katie.eberstein@brighton-hove.gov.uk::8552068e-af68-466d-8240-da5ec5ba8e15" providerId="AD" clId="Web-{B82948B2-DF65-4589-927B-ACB4B977DB23}" dt="2024-10-17T09:46:06.659" v="77" actId="20577"/>
          <ac:spMkLst>
            <pc:docMk/>
            <pc:sldMk cId="523502360" sldId="441"/>
            <ac:spMk id="6" creationId="{5D73FB95-CC45-79B2-A4BF-F06E6E3D95FA}"/>
          </ac:spMkLst>
        </pc:spChg>
      </pc:sldChg>
      <pc:sldChg chg="modSp">
        <pc:chgData name="Katie Eberstein" userId="S::katie.eberstein@brighton-hove.gov.uk::8552068e-af68-466d-8240-da5ec5ba8e15" providerId="AD" clId="Web-{B82948B2-DF65-4589-927B-ACB4B977DB23}" dt="2024-10-17T09:46:10.597" v="78" actId="20577"/>
        <pc:sldMkLst>
          <pc:docMk/>
          <pc:sldMk cId="2110464502" sldId="442"/>
        </pc:sldMkLst>
        <pc:spChg chg="mod">
          <ac:chgData name="Katie Eberstein" userId="S::katie.eberstein@brighton-hove.gov.uk::8552068e-af68-466d-8240-da5ec5ba8e15" providerId="AD" clId="Web-{B82948B2-DF65-4589-927B-ACB4B977DB23}" dt="2024-10-17T09:46:10.597" v="78" actId="20577"/>
          <ac:spMkLst>
            <pc:docMk/>
            <pc:sldMk cId="2110464502" sldId="442"/>
            <ac:spMk id="6" creationId="{5D73FB95-CC45-79B2-A4BF-F06E6E3D95FA}"/>
          </ac:spMkLst>
        </pc:spChg>
      </pc:sldChg>
      <pc:sldChg chg="modSp">
        <pc:chgData name="Katie Eberstein" userId="S::katie.eberstein@brighton-hove.gov.uk::8552068e-af68-466d-8240-da5ec5ba8e15" providerId="AD" clId="Web-{B82948B2-DF65-4589-927B-ACB4B977DB23}" dt="2024-10-17T09:46:18.456" v="79" actId="20577"/>
        <pc:sldMkLst>
          <pc:docMk/>
          <pc:sldMk cId="2303028717" sldId="443"/>
        </pc:sldMkLst>
        <pc:spChg chg="mod">
          <ac:chgData name="Katie Eberstein" userId="S::katie.eberstein@brighton-hove.gov.uk::8552068e-af68-466d-8240-da5ec5ba8e15" providerId="AD" clId="Web-{B82948B2-DF65-4589-927B-ACB4B977DB23}" dt="2024-10-17T09:46:18.456" v="79" actId="20577"/>
          <ac:spMkLst>
            <pc:docMk/>
            <pc:sldMk cId="2303028717" sldId="443"/>
            <ac:spMk id="8" creationId="{098C92AD-7930-1CC0-A552-5F07E56AE844}"/>
          </ac:spMkLst>
        </pc:spChg>
      </pc:sldChg>
      <pc:sldChg chg="modSp add del replId">
        <pc:chgData name="Katie Eberstein" userId="S::katie.eberstein@brighton-hove.gov.uk::8552068e-af68-466d-8240-da5ec5ba8e15" providerId="AD" clId="Web-{B82948B2-DF65-4589-927B-ACB4B977DB23}" dt="2024-10-17T09:51:10.494" v="236"/>
        <pc:sldMkLst>
          <pc:docMk/>
          <pc:sldMk cId="4248179627" sldId="444"/>
        </pc:sldMkLst>
        <pc:spChg chg="mod">
          <ac:chgData name="Katie Eberstein" userId="S::katie.eberstein@brighton-hove.gov.uk::8552068e-af68-466d-8240-da5ec5ba8e15" providerId="AD" clId="Web-{B82948B2-DF65-4589-927B-ACB4B977DB23}" dt="2024-10-17T09:49:40.336" v="191" actId="20577"/>
          <ac:spMkLst>
            <pc:docMk/>
            <pc:sldMk cId="4248179627" sldId="444"/>
            <ac:spMk id="6" creationId="{CFAE1114-46C7-709C-3E1B-3EDF05828B54}"/>
          </ac:spMkLst>
        </pc:spChg>
      </pc:sldChg>
      <pc:sldChg chg="new del">
        <pc:chgData name="Katie Eberstein" userId="S::katie.eberstein@brighton-hove.gov.uk::8552068e-af68-466d-8240-da5ec5ba8e15" providerId="AD" clId="Web-{B82948B2-DF65-4589-927B-ACB4B977DB23}" dt="2024-10-17T09:49:51.711" v="193"/>
        <pc:sldMkLst>
          <pc:docMk/>
          <pc:sldMk cId="549195040" sldId="445"/>
        </pc:sldMkLst>
      </pc:sldChg>
      <pc:sldChg chg="add del replId">
        <pc:chgData name="Katie Eberstein" userId="S::katie.eberstein@brighton-hove.gov.uk::8552068e-af68-466d-8240-da5ec5ba8e15" providerId="AD" clId="Web-{B82948B2-DF65-4589-927B-ACB4B977DB23}" dt="2024-10-17T09:51:08.791" v="235"/>
        <pc:sldMkLst>
          <pc:docMk/>
          <pc:sldMk cId="1657691709" sldId="445"/>
        </pc:sldMkLst>
      </pc:sldChg>
      <pc:sldChg chg="modSp add del replId">
        <pc:chgData name="Katie Eberstein" userId="S::katie.eberstein@brighton-hove.gov.uk::8552068e-af68-466d-8240-da5ec5ba8e15" providerId="AD" clId="Web-{B82948B2-DF65-4589-927B-ACB4B977DB23}" dt="2024-10-17T09:56:38.393" v="524"/>
        <pc:sldMkLst>
          <pc:docMk/>
          <pc:sldMk cId="3986789052" sldId="446"/>
        </pc:sldMkLst>
        <pc:spChg chg="mod">
          <ac:chgData name="Katie Eberstein" userId="S::katie.eberstein@brighton-hove.gov.uk::8552068e-af68-466d-8240-da5ec5ba8e15" providerId="AD" clId="Web-{B82948B2-DF65-4589-927B-ACB4B977DB23}" dt="2024-10-17T09:51:20.713" v="260" actId="20577"/>
          <ac:spMkLst>
            <pc:docMk/>
            <pc:sldMk cId="3986789052" sldId="446"/>
            <ac:spMk id="5" creationId="{C486C938-872C-9AA7-4E11-7F6331BDD4EE}"/>
          </ac:spMkLst>
        </pc:spChg>
      </pc:sldChg>
    </pc:docChg>
  </pc:docChgLst>
  <pc:docChgLst>
    <pc:chgData name="fionabyrne" userId="S::fionabyrne_yahoo.co.uk#ext#@brightonandhovecc.onmicrosoft.com::12e31127-826c-439f-9723-34e21cc7763f" providerId="AD" clId="Web-{AF8C5EAB-058E-6870-32CD-3F5B2E23A99D}"/>
    <pc:docChg chg="addSld delSld modSld">
      <pc:chgData name="fionabyrne" userId="S::fionabyrne_yahoo.co.uk#ext#@brightonandhovecc.onmicrosoft.com::12e31127-826c-439f-9723-34e21cc7763f" providerId="AD" clId="Web-{AF8C5EAB-058E-6870-32CD-3F5B2E23A99D}" dt="2024-10-21T13:50:31.257" v="506"/>
      <pc:docMkLst>
        <pc:docMk/>
      </pc:docMkLst>
      <pc:sldChg chg="addSp modSp">
        <pc:chgData name="fionabyrne" userId="S::fionabyrne_yahoo.co.uk#ext#@brightonandhovecc.onmicrosoft.com::12e31127-826c-439f-9723-34e21cc7763f" providerId="AD" clId="Web-{AF8C5EAB-058E-6870-32CD-3F5B2E23A99D}" dt="2024-10-21T12:44:25.898" v="16" actId="1076"/>
        <pc:sldMkLst>
          <pc:docMk/>
          <pc:sldMk cId="2087548422" sldId="281"/>
        </pc:sldMkLst>
        <pc:spChg chg="mod">
          <ac:chgData name="fionabyrne" userId="S::fionabyrne_yahoo.co.uk#ext#@brightonandhovecc.onmicrosoft.com::12e31127-826c-439f-9723-34e21cc7763f" providerId="AD" clId="Web-{AF8C5EAB-058E-6870-32CD-3F5B2E23A99D}" dt="2024-10-21T12:44:05.772" v="13" actId="20577"/>
          <ac:spMkLst>
            <pc:docMk/>
            <pc:sldMk cId="2087548422" sldId="281"/>
            <ac:spMk id="8" creationId="{3F55AC80-BB73-ED1E-73F4-BFCD7EA58974}"/>
          </ac:spMkLst>
        </pc:spChg>
        <pc:picChg chg="add mod">
          <ac:chgData name="fionabyrne" userId="S::fionabyrne_yahoo.co.uk#ext#@brightonandhovecc.onmicrosoft.com::12e31127-826c-439f-9723-34e21cc7763f" providerId="AD" clId="Web-{AF8C5EAB-058E-6870-32CD-3F5B2E23A99D}" dt="2024-10-21T12:44:25.898" v="16" actId="1076"/>
          <ac:picMkLst>
            <pc:docMk/>
            <pc:sldMk cId="2087548422" sldId="281"/>
            <ac:picMk id="4" creationId="{11D8CD38-88DD-F5A7-EDEC-E6CBCBF2D259}"/>
          </ac:picMkLst>
        </pc:picChg>
      </pc:sldChg>
      <pc:sldChg chg="del">
        <pc:chgData name="fionabyrne" userId="S::fionabyrne_yahoo.co.uk#ext#@brightonandhovecc.onmicrosoft.com::12e31127-826c-439f-9723-34e21cc7763f" providerId="AD" clId="Web-{AF8C5EAB-058E-6870-32CD-3F5B2E23A99D}" dt="2024-10-21T12:47:29.778" v="22"/>
        <pc:sldMkLst>
          <pc:docMk/>
          <pc:sldMk cId="3373266177" sldId="286"/>
        </pc:sldMkLst>
      </pc:sldChg>
      <pc:sldChg chg="addSp modSp">
        <pc:chgData name="fionabyrne" userId="S::fionabyrne_yahoo.co.uk#ext#@brightonandhovecc.onmicrosoft.com::12e31127-826c-439f-9723-34e21cc7763f" providerId="AD" clId="Web-{AF8C5EAB-058E-6870-32CD-3F5B2E23A99D}" dt="2024-10-21T13:50:07.819" v="504" actId="1076"/>
        <pc:sldMkLst>
          <pc:docMk/>
          <pc:sldMk cId="3334110009" sldId="289"/>
        </pc:sldMkLst>
        <pc:spChg chg="mod">
          <ac:chgData name="fionabyrne" userId="S::fionabyrne_yahoo.co.uk#ext#@brightonandhovecc.onmicrosoft.com::12e31127-826c-439f-9723-34e21cc7763f" providerId="AD" clId="Web-{AF8C5EAB-058E-6870-32CD-3F5B2E23A99D}" dt="2024-10-21T13:49:30.771" v="501" actId="20577"/>
          <ac:spMkLst>
            <pc:docMk/>
            <pc:sldMk cId="3334110009" sldId="289"/>
            <ac:spMk id="4" creationId="{57EF7995-97C1-AFA2-D4FE-35C624D6AC42}"/>
          </ac:spMkLst>
        </pc:spChg>
        <pc:picChg chg="add mod">
          <ac:chgData name="fionabyrne" userId="S::fionabyrne_yahoo.co.uk#ext#@brightonandhovecc.onmicrosoft.com::12e31127-826c-439f-9723-34e21cc7763f" providerId="AD" clId="Web-{AF8C5EAB-058E-6870-32CD-3F5B2E23A99D}" dt="2024-10-21T13:49:36.006" v="502" actId="1076"/>
          <ac:picMkLst>
            <pc:docMk/>
            <pc:sldMk cId="3334110009" sldId="289"/>
            <ac:picMk id="3" creationId="{441B72C6-8825-EAB5-0DF3-36C31A1AD918}"/>
          </ac:picMkLst>
        </pc:picChg>
        <pc:picChg chg="add mod">
          <ac:chgData name="fionabyrne" userId="S::fionabyrne_yahoo.co.uk#ext#@brightonandhovecc.onmicrosoft.com::12e31127-826c-439f-9723-34e21cc7763f" providerId="AD" clId="Web-{AF8C5EAB-058E-6870-32CD-3F5B2E23A99D}" dt="2024-10-21T13:50:07.819" v="504" actId="1076"/>
          <ac:picMkLst>
            <pc:docMk/>
            <pc:sldMk cId="3334110009" sldId="289"/>
            <ac:picMk id="5" creationId="{6147419F-B415-B701-E369-0B18EAE3C51C}"/>
          </ac:picMkLst>
        </pc:picChg>
      </pc:sldChg>
      <pc:sldChg chg="delSp modSp del">
        <pc:chgData name="fionabyrne" userId="S::fionabyrne_yahoo.co.uk#ext#@brightonandhovecc.onmicrosoft.com::12e31127-826c-439f-9723-34e21cc7763f" providerId="AD" clId="Web-{AF8C5EAB-058E-6870-32CD-3F5B2E23A99D}" dt="2024-10-21T13:48:12.644" v="462"/>
        <pc:sldMkLst>
          <pc:docMk/>
          <pc:sldMk cId="127354757" sldId="290"/>
        </pc:sldMkLst>
        <pc:spChg chg="mod">
          <ac:chgData name="fionabyrne" userId="S::fionabyrne_yahoo.co.uk#ext#@brightonandhovecc.onmicrosoft.com::12e31127-826c-439f-9723-34e21cc7763f" providerId="AD" clId="Web-{AF8C5EAB-058E-6870-32CD-3F5B2E23A99D}" dt="2024-10-21T13:32:47.600" v="334" actId="20577"/>
          <ac:spMkLst>
            <pc:docMk/>
            <pc:sldMk cId="127354757" sldId="290"/>
            <ac:spMk id="4" creationId="{57EF7995-97C1-AFA2-D4FE-35C624D6AC42}"/>
          </ac:spMkLst>
        </pc:spChg>
        <pc:spChg chg="del mod">
          <ac:chgData name="fionabyrne" userId="S::fionabyrne_yahoo.co.uk#ext#@brightonandhovecc.onmicrosoft.com::12e31127-826c-439f-9723-34e21cc7763f" providerId="AD" clId="Web-{AF8C5EAB-058E-6870-32CD-3F5B2E23A99D}" dt="2024-10-21T13:32:45.319" v="333"/>
          <ac:spMkLst>
            <pc:docMk/>
            <pc:sldMk cId="127354757" sldId="290"/>
            <ac:spMk id="6" creationId="{CCE50059-266A-FC67-15FD-05362B23EBA2}"/>
          </ac:spMkLst>
        </pc:spChg>
      </pc:sldChg>
      <pc:sldChg chg="addSp delSp modSp modNotes">
        <pc:chgData name="fionabyrne" userId="S::fionabyrne_yahoo.co.uk#ext#@brightonandhovecc.onmicrosoft.com::12e31127-826c-439f-9723-34e21cc7763f" providerId="AD" clId="Web-{AF8C5EAB-058E-6870-32CD-3F5B2E23A99D}" dt="2024-10-21T13:10:28.670" v="283" actId="20577"/>
        <pc:sldMkLst>
          <pc:docMk/>
          <pc:sldMk cId="3724818090" sldId="291"/>
        </pc:sldMkLst>
        <pc:spChg chg="add del mod">
          <ac:chgData name="fionabyrne" userId="S::fionabyrne_yahoo.co.uk#ext#@brightonandhovecc.onmicrosoft.com::12e31127-826c-439f-9723-34e21cc7763f" providerId="AD" clId="Web-{AF8C5EAB-058E-6870-32CD-3F5B2E23A99D}" dt="2024-10-21T13:02:22.171" v="104"/>
          <ac:spMkLst>
            <pc:docMk/>
            <pc:sldMk cId="3724818090" sldId="291"/>
            <ac:spMk id="3" creationId="{89D05E6A-14AA-9A25-7515-710531B08BF6}"/>
          </ac:spMkLst>
        </pc:spChg>
        <pc:spChg chg="add mod">
          <ac:chgData name="fionabyrne" userId="S::fionabyrne_yahoo.co.uk#ext#@brightonandhovecc.onmicrosoft.com::12e31127-826c-439f-9723-34e21cc7763f" providerId="AD" clId="Web-{AF8C5EAB-058E-6870-32CD-3F5B2E23A99D}" dt="2024-10-21T13:07:29.274" v="201" actId="1076"/>
          <ac:spMkLst>
            <pc:docMk/>
            <pc:sldMk cId="3724818090" sldId="291"/>
            <ac:spMk id="4" creationId="{EE8C3659-3271-E119-DC2A-F8BBAEE2429C}"/>
          </ac:spMkLst>
        </pc:spChg>
        <pc:spChg chg="add mod">
          <ac:chgData name="fionabyrne" userId="S::fionabyrne_yahoo.co.uk#ext#@brightonandhovecc.onmicrosoft.com::12e31127-826c-439f-9723-34e21cc7763f" providerId="AD" clId="Web-{AF8C5EAB-058E-6870-32CD-3F5B2E23A99D}" dt="2024-10-21T13:10:28.670" v="283" actId="20577"/>
          <ac:spMkLst>
            <pc:docMk/>
            <pc:sldMk cId="3724818090" sldId="291"/>
            <ac:spMk id="5" creationId="{FDFE3429-F160-1C6E-86C2-898CEC0744EA}"/>
          </ac:spMkLst>
        </pc:spChg>
        <pc:spChg chg="mod">
          <ac:chgData name="fionabyrne" userId="S::fionabyrne_yahoo.co.uk#ext#@brightonandhovecc.onmicrosoft.com::12e31127-826c-439f-9723-34e21cc7763f" providerId="AD" clId="Web-{AF8C5EAB-058E-6870-32CD-3F5B2E23A99D}" dt="2024-10-21T13:02:39.640" v="105" actId="20577"/>
          <ac:spMkLst>
            <pc:docMk/>
            <pc:sldMk cId="3724818090" sldId="291"/>
            <ac:spMk id="8" creationId="{6A706B5B-3D33-EAD5-BB34-F2A6FA47E051}"/>
          </ac:spMkLst>
        </pc:spChg>
        <pc:spChg chg="mod">
          <ac:chgData name="fionabyrne" userId="S::fionabyrne_yahoo.co.uk#ext#@brightonandhovecc.onmicrosoft.com::12e31127-826c-439f-9723-34e21cc7763f" providerId="AD" clId="Web-{AF8C5EAB-058E-6870-32CD-3F5B2E23A99D}" dt="2024-10-21T13:07:32.633" v="202" actId="14100"/>
          <ac:spMkLst>
            <pc:docMk/>
            <pc:sldMk cId="3724818090" sldId="291"/>
            <ac:spMk id="10" creationId="{B1365A0A-F307-4E20-6729-F77A9DAE25A6}"/>
          </ac:spMkLst>
        </pc:spChg>
      </pc:sldChg>
      <pc:sldChg chg="addSp delSp modSp">
        <pc:chgData name="fionabyrne" userId="S::fionabyrne_yahoo.co.uk#ext#@brightonandhovecc.onmicrosoft.com::12e31127-826c-439f-9723-34e21cc7763f" providerId="AD" clId="Web-{AF8C5EAB-058E-6870-32CD-3F5B2E23A99D}" dt="2024-10-21T13:32:35.959" v="331" actId="1076"/>
        <pc:sldMkLst>
          <pc:docMk/>
          <pc:sldMk cId="2843569301" sldId="292"/>
        </pc:sldMkLst>
        <pc:spChg chg="del mod">
          <ac:chgData name="fionabyrne" userId="S::fionabyrne_yahoo.co.uk#ext#@brightonandhovecc.onmicrosoft.com::12e31127-826c-439f-9723-34e21cc7763f" providerId="AD" clId="Web-{AF8C5EAB-058E-6870-32CD-3F5B2E23A99D}" dt="2024-10-21T13:32:28.256" v="328"/>
          <ac:spMkLst>
            <pc:docMk/>
            <pc:sldMk cId="2843569301" sldId="292"/>
            <ac:spMk id="4" creationId="{57EF7995-97C1-AFA2-D4FE-35C624D6AC42}"/>
          </ac:spMkLst>
        </pc:spChg>
        <pc:spChg chg="mod">
          <ac:chgData name="fionabyrne" userId="S::fionabyrne_yahoo.co.uk#ext#@brightonandhovecc.onmicrosoft.com::12e31127-826c-439f-9723-34e21cc7763f" providerId="AD" clId="Web-{AF8C5EAB-058E-6870-32CD-3F5B2E23A99D}" dt="2024-10-21T13:32:23.490" v="327" actId="14100"/>
          <ac:spMkLst>
            <pc:docMk/>
            <pc:sldMk cId="2843569301" sldId="292"/>
            <ac:spMk id="6" creationId="{CCE50059-266A-FC67-15FD-05362B23EBA2}"/>
          </ac:spMkLst>
        </pc:spChg>
        <pc:picChg chg="add mod">
          <ac:chgData name="fionabyrne" userId="S::fionabyrne_yahoo.co.uk#ext#@brightonandhovecc.onmicrosoft.com::12e31127-826c-439f-9723-34e21cc7763f" providerId="AD" clId="Web-{AF8C5EAB-058E-6870-32CD-3F5B2E23A99D}" dt="2024-10-21T13:32:35.959" v="331" actId="1076"/>
          <ac:picMkLst>
            <pc:docMk/>
            <pc:sldMk cId="2843569301" sldId="292"/>
            <ac:picMk id="5" creationId="{2DFBB983-989A-9D27-007C-9C0257590E6A}"/>
          </ac:picMkLst>
        </pc:picChg>
      </pc:sldChg>
      <pc:sldChg chg="del">
        <pc:chgData name="fionabyrne" userId="S::fionabyrne_yahoo.co.uk#ext#@brightonandhovecc.onmicrosoft.com::12e31127-826c-439f-9723-34e21cc7763f" providerId="AD" clId="Web-{AF8C5EAB-058E-6870-32CD-3F5B2E23A99D}" dt="2024-10-21T12:47:33.372" v="23"/>
        <pc:sldMkLst>
          <pc:docMk/>
          <pc:sldMk cId="2718241196" sldId="418"/>
        </pc:sldMkLst>
      </pc:sldChg>
      <pc:sldChg chg="addSp delSp modSp">
        <pc:chgData name="fionabyrne" userId="S::fionabyrne_yahoo.co.uk#ext#@brightonandhovecc.onmicrosoft.com::12e31127-826c-439f-9723-34e21cc7763f" providerId="AD" clId="Web-{AF8C5EAB-058E-6870-32CD-3F5B2E23A99D}" dt="2024-10-21T13:47:58.565" v="461" actId="20577"/>
        <pc:sldMkLst>
          <pc:docMk/>
          <pc:sldMk cId="2085440688" sldId="420"/>
        </pc:sldMkLst>
        <pc:spChg chg="add del mod">
          <ac:chgData name="fionabyrne" userId="S::fionabyrne_yahoo.co.uk#ext#@brightonandhovecc.onmicrosoft.com::12e31127-826c-439f-9723-34e21cc7763f" providerId="AD" clId="Web-{AF8C5EAB-058E-6870-32CD-3F5B2E23A99D}" dt="2024-10-21T13:44:03.199" v="439"/>
          <ac:spMkLst>
            <pc:docMk/>
            <pc:sldMk cId="2085440688" sldId="420"/>
            <ac:spMk id="4" creationId="{C3DC0F31-A796-F674-B805-D4A0F030F966}"/>
          </ac:spMkLst>
        </pc:spChg>
        <pc:spChg chg="mod">
          <ac:chgData name="fionabyrne" userId="S::fionabyrne_yahoo.co.uk#ext#@brightonandhovecc.onmicrosoft.com::12e31127-826c-439f-9723-34e21cc7763f" providerId="AD" clId="Web-{AF8C5EAB-058E-6870-32CD-3F5B2E23A99D}" dt="2024-10-21T13:47:58.565" v="461" actId="20577"/>
          <ac:spMkLst>
            <pc:docMk/>
            <pc:sldMk cId="2085440688" sldId="420"/>
            <ac:spMk id="6" creationId="{CCE50059-266A-FC67-15FD-05362B23EBA2}"/>
          </ac:spMkLst>
        </pc:spChg>
        <pc:picChg chg="add mod">
          <ac:chgData name="fionabyrne" userId="S::fionabyrne_yahoo.co.uk#ext#@brightonandhovecc.onmicrosoft.com::12e31127-826c-439f-9723-34e21cc7763f" providerId="AD" clId="Web-{AF8C5EAB-058E-6870-32CD-3F5B2E23A99D}" dt="2024-10-21T13:44:47.106" v="444" actId="1076"/>
          <ac:picMkLst>
            <pc:docMk/>
            <pc:sldMk cId="2085440688" sldId="420"/>
            <ac:picMk id="5" creationId="{7BCE11A9-FA54-7719-1666-78E2C8F14643}"/>
          </ac:picMkLst>
        </pc:picChg>
        <pc:picChg chg="add mod">
          <ac:chgData name="fionabyrne" userId="S::fionabyrne_yahoo.co.uk#ext#@brightonandhovecc.onmicrosoft.com::12e31127-826c-439f-9723-34e21cc7763f" providerId="AD" clId="Web-{AF8C5EAB-058E-6870-32CD-3F5B2E23A99D}" dt="2024-10-21T13:45:31.717" v="453" actId="1076"/>
          <ac:picMkLst>
            <pc:docMk/>
            <pc:sldMk cId="2085440688" sldId="420"/>
            <ac:picMk id="7" creationId="{5BE303E0-F63B-7AB2-001F-F5DE160D0B9D}"/>
          </ac:picMkLst>
        </pc:picChg>
        <pc:picChg chg="add mod">
          <ac:chgData name="fionabyrne" userId="S::fionabyrne_yahoo.co.uk#ext#@brightonandhovecc.onmicrosoft.com::12e31127-826c-439f-9723-34e21cc7763f" providerId="AD" clId="Web-{AF8C5EAB-058E-6870-32CD-3F5B2E23A99D}" dt="2024-10-21T13:45:38.233" v="454" actId="1076"/>
          <ac:picMkLst>
            <pc:docMk/>
            <pc:sldMk cId="2085440688" sldId="420"/>
            <ac:picMk id="8" creationId="{FAD499E4-4251-CC25-1A04-426E7E7C3281}"/>
          </ac:picMkLst>
        </pc:picChg>
        <pc:picChg chg="add mod">
          <ac:chgData name="fionabyrne" userId="S::fionabyrne_yahoo.co.uk#ext#@brightonandhovecc.onmicrosoft.com::12e31127-826c-439f-9723-34e21cc7763f" providerId="AD" clId="Web-{AF8C5EAB-058E-6870-32CD-3F5B2E23A99D}" dt="2024-10-21T13:47:38.268" v="459" actId="1076"/>
          <ac:picMkLst>
            <pc:docMk/>
            <pc:sldMk cId="2085440688" sldId="420"/>
            <ac:picMk id="9" creationId="{891B741F-EBC3-F612-B21D-90C286F3203D}"/>
          </ac:picMkLst>
        </pc:picChg>
      </pc:sldChg>
      <pc:sldChg chg="addSp">
        <pc:chgData name="fionabyrne" userId="S::fionabyrne_yahoo.co.uk#ext#@brightonandhovecc.onmicrosoft.com::12e31127-826c-439f-9723-34e21cc7763f" providerId="AD" clId="Web-{AF8C5EAB-058E-6870-32CD-3F5B2E23A99D}" dt="2024-10-21T12:45:09.212" v="17"/>
        <pc:sldMkLst>
          <pc:docMk/>
          <pc:sldMk cId="25719758" sldId="438"/>
        </pc:sldMkLst>
        <pc:spChg chg="add">
          <ac:chgData name="fionabyrne" userId="S::fionabyrne_yahoo.co.uk#ext#@brightonandhovecc.onmicrosoft.com::12e31127-826c-439f-9723-34e21cc7763f" providerId="AD" clId="Web-{AF8C5EAB-058E-6870-32CD-3F5B2E23A99D}" dt="2024-10-21T12:45:09.212" v="17"/>
          <ac:spMkLst>
            <pc:docMk/>
            <pc:sldMk cId="25719758" sldId="438"/>
            <ac:spMk id="4" creationId="{A3821EAA-148A-2BFB-7CE2-5E3B464E743B}"/>
          </ac:spMkLst>
        </pc:spChg>
        <pc:spChg chg="add">
          <ac:chgData name="fionabyrne" userId="S::fionabyrne_yahoo.co.uk#ext#@brightonandhovecc.onmicrosoft.com::12e31127-826c-439f-9723-34e21cc7763f" providerId="AD" clId="Web-{AF8C5EAB-058E-6870-32CD-3F5B2E23A99D}" dt="2024-10-21T12:45:09.212" v="17"/>
          <ac:spMkLst>
            <pc:docMk/>
            <pc:sldMk cId="25719758" sldId="438"/>
            <ac:spMk id="11" creationId="{7C30295D-F885-AB03-F0F7-3E81927E5782}"/>
          </ac:spMkLst>
        </pc:spChg>
        <pc:spChg chg="add">
          <ac:chgData name="fionabyrne" userId="S::fionabyrne_yahoo.co.uk#ext#@brightonandhovecc.onmicrosoft.com::12e31127-826c-439f-9723-34e21cc7763f" providerId="AD" clId="Web-{AF8C5EAB-058E-6870-32CD-3F5B2E23A99D}" dt="2024-10-21T12:45:09.212" v="17"/>
          <ac:spMkLst>
            <pc:docMk/>
            <pc:sldMk cId="25719758" sldId="438"/>
            <ac:spMk id="13" creationId="{0831F003-F104-A283-3940-9DECE7DDC2B0}"/>
          </ac:spMkLst>
        </pc:spChg>
        <pc:picChg chg="add">
          <ac:chgData name="fionabyrne" userId="S::fionabyrne_yahoo.co.uk#ext#@brightonandhovecc.onmicrosoft.com::12e31127-826c-439f-9723-34e21cc7763f" providerId="AD" clId="Web-{AF8C5EAB-058E-6870-32CD-3F5B2E23A99D}" dt="2024-10-21T12:45:09.212" v="17"/>
          <ac:picMkLst>
            <pc:docMk/>
            <pc:sldMk cId="25719758" sldId="438"/>
            <ac:picMk id="6" creationId="{BB130191-3B53-0FA3-E18A-4144CA88A79E}"/>
          </ac:picMkLst>
        </pc:picChg>
        <pc:picChg chg="add">
          <ac:chgData name="fionabyrne" userId="S::fionabyrne_yahoo.co.uk#ext#@brightonandhovecc.onmicrosoft.com::12e31127-826c-439f-9723-34e21cc7763f" providerId="AD" clId="Web-{AF8C5EAB-058E-6870-32CD-3F5B2E23A99D}" dt="2024-10-21T12:45:09.212" v="17"/>
          <ac:picMkLst>
            <pc:docMk/>
            <pc:sldMk cId="25719758" sldId="438"/>
            <ac:picMk id="7" creationId="{3DA3CE5B-E45E-C467-7F50-3060399AE9AE}"/>
          </ac:picMkLst>
        </pc:picChg>
        <pc:picChg chg="add">
          <ac:chgData name="fionabyrne" userId="S::fionabyrne_yahoo.co.uk#ext#@brightonandhovecc.onmicrosoft.com::12e31127-826c-439f-9723-34e21cc7763f" providerId="AD" clId="Web-{AF8C5EAB-058E-6870-32CD-3F5B2E23A99D}" dt="2024-10-21T12:45:09.212" v="17"/>
          <ac:picMkLst>
            <pc:docMk/>
            <pc:sldMk cId="25719758" sldId="438"/>
            <ac:picMk id="8" creationId="{24B35CF7-7A6F-454D-E3D7-5F165A1D243C}"/>
          </ac:picMkLst>
        </pc:picChg>
        <pc:picChg chg="add">
          <ac:chgData name="fionabyrne" userId="S::fionabyrne_yahoo.co.uk#ext#@brightonandhovecc.onmicrosoft.com::12e31127-826c-439f-9723-34e21cc7763f" providerId="AD" clId="Web-{AF8C5EAB-058E-6870-32CD-3F5B2E23A99D}" dt="2024-10-21T12:45:09.212" v="17"/>
          <ac:picMkLst>
            <pc:docMk/>
            <pc:sldMk cId="25719758" sldId="438"/>
            <ac:picMk id="9" creationId="{6D4B7645-2DEE-5BF5-775A-C2E228582724}"/>
          </ac:picMkLst>
        </pc:picChg>
        <pc:picChg chg="add">
          <ac:chgData name="fionabyrne" userId="S::fionabyrne_yahoo.co.uk#ext#@brightonandhovecc.onmicrosoft.com::12e31127-826c-439f-9723-34e21cc7763f" providerId="AD" clId="Web-{AF8C5EAB-058E-6870-32CD-3F5B2E23A99D}" dt="2024-10-21T12:45:09.212" v="17"/>
          <ac:picMkLst>
            <pc:docMk/>
            <pc:sldMk cId="25719758" sldId="438"/>
            <ac:picMk id="10" creationId="{BEE7BA5C-645B-E37A-EDE4-D92560C0929A}"/>
          </ac:picMkLst>
        </pc:picChg>
        <pc:picChg chg="add">
          <ac:chgData name="fionabyrne" userId="S::fionabyrne_yahoo.co.uk#ext#@brightonandhovecc.onmicrosoft.com::12e31127-826c-439f-9723-34e21cc7763f" providerId="AD" clId="Web-{AF8C5EAB-058E-6870-32CD-3F5B2E23A99D}" dt="2024-10-21T12:45:09.212" v="17"/>
          <ac:picMkLst>
            <pc:docMk/>
            <pc:sldMk cId="25719758" sldId="438"/>
            <ac:picMk id="12" creationId="{2F34E959-AB8A-B15B-82E7-7481066441A0}"/>
          </ac:picMkLst>
        </pc:picChg>
      </pc:sldChg>
      <pc:sldChg chg="addSp">
        <pc:chgData name="fionabyrne" userId="S::fionabyrne_yahoo.co.uk#ext#@brightonandhovecc.onmicrosoft.com::12e31127-826c-439f-9723-34e21cc7763f" providerId="AD" clId="Web-{AF8C5EAB-058E-6870-32CD-3F5B2E23A99D}" dt="2024-10-21T12:45:55.369" v="18"/>
        <pc:sldMkLst>
          <pc:docMk/>
          <pc:sldMk cId="1385912996" sldId="439"/>
        </pc:sldMkLst>
        <pc:spChg chg="add">
          <ac:chgData name="fionabyrne" userId="S::fionabyrne_yahoo.co.uk#ext#@brightonandhovecc.onmicrosoft.com::12e31127-826c-439f-9723-34e21cc7763f" providerId="AD" clId="Web-{AF8C5EAB-058E-6870-32CD-3F5B2E23A99D}" dt="2024-10-21T12:45:55.369" v="18"/>
          <ac:spMkLst>
            <pc:docMk/>
            <pc:sldMk cId="1385912996" sldId="439"/>
            <ac:spMk id="4" creationId="{5D73FB95-CC45-79B2-A4BF-F06E6E3D95FA}"/>
          </ac:spMkLst>
        </pc:spChg>
        <pc:spChg chg="add">
          <ac:chgData name="fionabyrne" userId="S::fionabyrne_yahoo.co.uk#ext#@brightonandhovecc.onmicrosoft.com::12e31127-826c-439f-9723-34e21cc7763f" providerId="AD" clId="Web-{AF8C5EAB-058E-6870-32CD-3F5B2E23A99D}" dt="2024-10-21T12:45:55.369" v="18"/>
          <ac:spMkLst>
            <pc:docMk/>
            <pc:sldMk cId="1385912996" sldId="439"/>
            <ac:spMk id="6" creationId="{9E512F69-B9F9-6EB2-1B07-8DF9E33DDE73}"/>
          </ac:spMkLst>
        </pc:spChg>
        <pc:picChg chg="add">
          <ac:chgData name="fionabyrne" userId="S::fionabyrne_yahoo.co.uk#ext#@brightonandhovecc.onmicrosoft.com::12e31127-826c-439f-9723-34e21cc7763f" providerId="AD" clId="Web-{AF8C5EAB-058E-6870-32CD-3F5B2E23A99D}" dt="2024-10-21T12:45:55.369" v="18"/>
          <ac:picMkLst>
            <pc:docMk/>
            <pc:sldMk cId="1385912996" sldId="439"/>
            <ac:picMk id="7" creationId="{B1CE0436-E0A1-92CA-0AD2-CF8F2F731FF3}"/>
          </ac:picMkLst>
        </pc:picChg>
      </pc:sldChg>
      <pc:sldChg chg="addSp delSp modSp">
        <pc:chgData name="fionabyrne" userId="S::fionabyrne_yahoo.co.uk#ext#@brightonandhovecc.onmicrosoft.com::12e31127-826c-439f-9723-34e21cc7763f" providerId="AD" clId="Web-{AF8C5EAB-058E-6870-32CD-3F5B2E23A99D}" dt="2024-10-21T12:53:03.561" v="48" actId="20577"/>
        <pc:sldMkLst>
          <pc:docMk/>
          <pc:sldMk cId="3322222420" sldId="440"/>
        </pc:sldMkLst>
        <pc:spChg chg="add mod">
          <ac:chgData name="fionabyrne" userId="S::fionabyrne_yahoo.co.uk#ext#@brightonandhovecc.onmicrosoft.com::12e31127-826c-439f-9723-34e21cc7763f" providerId="AD" clId="Web-{AF8C5EAB-058E-6870-32CD-3F5B2E23A99D}" dt="2024-10-21T12:53:03.561" v="48" actId="20577"/>
          <ac:spMkLst>
            <pc:docMk/>
            <pc:sldMk cId="3322222420" sldId="440"/>
            <ac:spMk id="4" creationId="{5D73FB95-CC45-79B2-A4BF-F06E6E3D95FA}"/>
          </ac:spMkLst>
        </pc:spChg>
        <pc:spChg chg="del">
          <ac:chgData name="fionabyrne" userId="S::fionabyrne_yahoo.co.uk#ext#@brightonandhovecc.onmicrosoft.com::12e31127-826c-439f-9723-34e21cc7763f" providerId="AD" clId="Web-{AF8C5EAB-058E-6870-32CD-3F5B2E23A99D}" dt="2024-10-21T12:51:49.699" v="35"/>
          <ac:spMkLst>
            <pc:docMk/>
            <pc:sldMk cId="3322222420" sldId="440"/>
            <ac:spMk id="5" creationId="{8289FAF2-5E64-F31F-D7FE-819BD7B75F76}"/>
          </ac:spMkLst>
        </pc:spChg>
        <pc:spChg chg="add">
          <ac:chgData name="fionabyrne" userId="S::fionabyrne_yahoo.co.uk#ext#@brightonandhovecc.onmicrosoft.com::12e31127-826c-439f-9723-34e21cc7763f" providerId="AD" clId="Web-{AF8C5EAB-058E-6870-32CD-3F5B2E23A99D}" dt="2024-10-21T12:46:26.105" v="19"/>
          <ac:spMkLst>
            <pc:docMk/>
            <pc:sldMk cId="3322222420" sldId="440"/>
            <ac:spMk id="6" creationId="{CF01F17F-984C-093D-64FC-F64CB7A81821}"/>
          </ac:spMkLst>
        </pc:spChg>
        <pc:picChg chg="add mod ord">
          <ac:chgData name="fionabyrne" userId="S::fionabyrne_yahoo.co.uk#ext#@brightonandhovecc.onmicrosoft.com::12e31127-826c-439f-9723-34e21cc7763f" providerId="AD" clId="Web-{AF8C5EAB-058E-6870-32CD-3F5B2E23A99D}" dt="2024-10-21T12:52:08.919" v="39" actId="1076"/>
          <ac:picMkLst>
            <pc:docMk/>
            <pc:sldMk cId="3322222420" sldId="440"/>
            <ac:picMk id="7" creationId="{A65A4838-152C-5A08-4993-68A1972DF21E}"/>
          </ac:picMkLst>
        </pc:picChg>
      </pc:sldChg>
      <pc:sldChg chg="del">
        <pc:chgData name="fionabyrne" userId="S::fionabyrne_yahoo.co.uk#ext#@brightonandhovecc.onmicrosoft.com::12e31127-826c-439f-9723-34e21cc7763f" providerId="AD" clId="Web-{AF8C5EAB-058E-6870-32CD-3F5B2E23A99D}" dt="2024-10-21T12:47:27.481" v="21"/>
        <pc:sldMkLst>
          <pc:docMk/>
          <pc:sldMk cId="523502360" sldId="441"/>
        </pc:sldMkLst>
      </pc:sldChg>
      <pc:sldChg chg="del">
        <pc:chgData name="fionabyrne" userId="S::fionabyrne_yahoo.co.uk#ext#@brightonandhovecc.onmicrosoft.com::12e31127-826c-439f-9723-34e21cc7763f" providerId="AD" clId="Web-{AF8C5EAB-058E-6870-32CD-3F5B2E23A99D}" dt="2024-10-21T12:47:20.450" v="20"/>
        <pc:sldMkLst>
          <pc:docMk/>
          <pc:sldMk cId="2110464502" sldId="442"/>
        </pc:sldMkLst>
      </pc:sldChg>
      <pc:sldChg chg="new del">
        <pc:chgData name="fionabyrne" userId="S::fionabyrne_yahoo.co.uk#ext#@brightonandhovecc.onmicrosoft.com::12e31127-826c-439f-9723-34e21cc7763f" providerId="AD" clId="Web-{AF8C5EAB-058E-6870-32CD-3F5B2E23A99D}" dt="2024-10-21T12:49:17.016" v="26"/>
        <pc:sldMkLst>
          <pc:docMk/>
          <pc:sldMk cId="2504212364" sldId="454"/>
        </pc:sldMkLst>
      </pc:sldChg>
      <pc:sldChg chg="addSp delSp modSp add replId">
        <pc:chgData name="fionabyrne" userId="S::fionabyrne_yahoo.co.uk#ext#@brightonandhovecc.onmicrosoft.com::12e31127-826c-439f-9723-34e21cc7763f" providerId="AD" clId="Web-{AF8C5EAB-058E-6870-32CD-3F5B2E23A99D}" dt="2024-10-21T12:50:02.127" v="34"/>
        <pc:sldMkLst>
          <pc:docMk/>
          <pc:sldMk cId="507684407" sldId="455"/>
        </pc:sldMkLst>
        <pc:spChg chg="del mod">
          <ac:chgData name="fionabyrne" userId="S::fionabyrne_yahoo.co.uk#ext#@brightonandhovecc.onmicrosoft.com::12e31127-826c-439f-9723-34e21cc7763f" providerId="AD" clId="Web-{AF8C5EAB-058E-6870-32CD-3F5B2E23A99D}" dt="2024-10-21T12:49:30.938" v="29"/>
          <ac:spMkLst>
            <pc:docMk/>
            <pc:sldMk cId="507684407" sldId="455"/>
            <ac:spMk id="4" creationId="{5D73FB95-CC45-79B2-A4BF-F06E6E3D95FA}"/>
          </ac:spMkLst>
        </pc:spChg>
        <pc:spChg chg="del">
          <ac:chgData name="fionabyrne" userId="S::fionabyrne_yahoo.co.uk#ext#@brightonandhovecc.onmicrosoft.com::12e31127-826c-439f-9723-34e21cc7763f" providerId="AD" clId="Web-{AF8C5EAB-058E-6870-32CD-3F5B2E23A99D}" dt="2024-10-21T12:49:35.032" v="30"/>
          <ac:spMkLst>
            <pc:docMk/>
            <pc:sldMk cId="507684407" sldId="455"/>
            <ac:spMk id="5" creationId="{8289FAF2-5E64-F31F-D7FE-819BD7B75F76}"/>
          </ac:spMkLst>
        </pc:spChg>
        <pc:spChg chg="del mod">
          <ac:chgData name="fionabyrne" userId="S::fionabyrne_yahoo.co.uk#ext#@brightonandhovecc.onmicrosoft.com::12e31127-826c-439f-9723-34e21cc7763f" providerId="AD" clId="Web-{AF8C5EAB-058E-6870-32CD-3F5B2E23A99D}" dt="2024-10-21T12:49:41.079" v="33"/>
          <ac:spMkLst>
            <pc:docMk/>
            <pc:sldMk cId="507684407" sldId="455"/>
            <ac:spMk id="6" creationId="{9E512F69-B9F9-6EB2-1B07-8DF9E33DDE73}"/>
          </ac:spMkLst>
        </pc:spChg>
        <pc:spChg chg="add">
          <ac:chgData name="fionabyrne" userId="S::fionabyrne_yahoo.co.uk#ext#@brightonandhovecc.onmicrosoft.com::12e31127-826c-439f-9723-34e21cc7763f" providerId="AD" clId="Web-{AF8C5EAB-058E-6870-32CD-3F5B2E23A99D}" dt="2024-10-21T12:50:02.127" v="34"/>
          <ac:spMkLst>
            <pc:docMk/>
            <pc:sldMk cId="507684407" sldId="455"/>
            <ac:spMk id="8" creationId="{5D73FB95-CC45-79B2-A4BF-F06E6E3D95FA}"/>
          </ac:spMkLst>
        </pc:spChg>
        <pc:spChg chg="add">
          <ac:chgData name="fionabyrne" userId="S::fionabyrne_yahoo.co.uk#ext#@brightonandhovecc.onmicrosoft.com::12e31127-826c-439f-9723-34e21cc7763f" providerId="AD" clId="Web-{AF8C5EAB-058E-6870-32CD-3F5B2E23A99D}" dt="2024-10-21T12:50:02.127" v="34"/>
          <ac:spMkLst>
            <pc:docMk/>
            <pc:sldMk cId="507684407" sldId="455"/>
            <ac:spMk id="9" creationId="{9E512F69-B9F9-6EB2-1B07-8DF9E33DDE73}"/>
          </ac:spMkLst>
        </pc:spChg>
        <pc:picChg chg="del">
          <ac:chgData name="fionabyrne" userId="S::fionabyrne_yahoo.co.uk#ext#@brightonandhovecc.onmicrosoft.com::12e31127-826c-439f-9723-34e21cc7763f" providerId="AD" clId="Web-{AF8C5EAB-058E-6870-32CD-3F5B2E23A99D}" dt="2024-10-21T12:49:23.985" v="27"/>
          <ac:picMkLst>
            <pc:docMk/>
            <pc:sldMk cId="507684407" sldId="455"/>
            <ac:picMk id="7" creationId="{B1CE0436-E0A1-92CA-0AD2-CF8F2F731FF3}"/>
          </ac:picMkLst>
        </pc:picChg>
      </pc:sldChg>
      <pc:sldChg chg="new del">
        <pc:chgData name="fionabyrne" userId="S::fionabyrne_yahoo.co.uk#ext#@brightonandhovecc.onmicrosoft.com::12e31127-826c-439f-9723-34e21cc7763f" providerId="AD" clId="Web-{AF8C5EAB-058E-6870-32CD-3F5B2E23A99D}" dt="2024-10-21T13:50:31.257" v="506"/>
        <pc:sldMkLst>
          <pc:docMk/>
          <pc:sldMk cId="1937119510" sldId="456"/>
        </pc:sldMkLst>
      </pc:sldChg>
    </pc:docChg>
  </pc:docChgLst>
  <pc:docChgLst>
    <pc:chgData name="Katie Eberstein" userId="S::katie.eberstein@brighton-hove.gov.uk::8552068e-af68-466d-8240-da5ec5ba8e15" providerId="AD" clId="Web-{DD2AAAAB-27C5-4475-9FEE-174E7C453137}"/>
    <pc:docChg chg="addSld delSld modSld">
      <pc:chgData name="Katie Eberstein" userId="S::katie.eberstein@brighton-hove.gov.uk::8552068e-af68-466d-8240-da5ec5ba8e15" providerId="AD" clId="Web-{DD2AAAAB-27C5-4475-9FEE-174E7C453137}" dt="2024-10-17T10:11:48.828" v="163" actId="1076"/>
      <pc:docMkLst>
        <pc:docMk/>
      </pc:docMkLst>
      <pc:sldChg chg="modSp">
        <pc:chgData name="Katie Eberstein" userId="S::katie.eberstein@brighton-hove.gov.uk::8552068e-af68-466d-8240-da5ec5ba8e15" providerId="AD" clId="Web-{DD2AAAAB-27C5-4475-9FEE-174E7C453137}" dt="2024-10-17T10:02:17.141" v="0" actId="20577"/>
        <pc:sldMkLst>
          <pc:docMk/>
          <pc:sldMk cId="3185827236" sldId="427"/>
        </pc:sldMkLst>
        <pc:spChg chg="mod">
          <ac:chgData name="Katie Eberstein" userId="S::katie.eberstein@brighton-hove.gov.uk::8552068e-af68-466d-8240-da5ec5ba8e15" providerId="AD" clId="Web-{DD2AAAAB-27C5-4475-9FEE-174E7C453137}" dt="2024-10-17T10:02:17.141" v="0" actId="20577"/>
          <ac:spMkLst>
            <pc:docMk/>
            <pc:sldMk cId="3185827236" sldId="427"/>
            <ac:spMk id="2" creationId="{55B63C31-007E-9A20-8871-D7283329D3FC}"/>
          </ac:spMkLst>
        </pc:spChg>
      </pc:sldChg>
      <pc:sldChg chg="addSp delSp modSp">
        <pc:chgData name="Katie Eberstein" userId="S::katie.eberstein@brighton-hove.gov.uk::8552068e-af68-466d-8240-da5ec5ba8e15" providerId="AD" clId="Web-{DD2AAAAB-27C5-4475-9FEE-174E7C453137}" dt="2024-10-17T10:02:55.564" v="5"/>
        <pc:sldMkLst>
          <pc:docMk/>
          <pc:sldMk cId="2110464502" sldId="442"/>
        </pc:sldMkLst>
        <pc:spChg chg="add del mod">
          <ac:chgData name="Katie Eberstein" userId="S::katie.eberstein@brighton-hove.gov.uk::8552068e-af68-466d-8240-da5ec5ba8e15" providerId="AD" clId="Web-{DD2AAAAB-27C5-4475-9FEE-174E7C453137}" dt="2024-10-17T10:02:55.564" v="5"/>
          <ac:spMkLst>
            <pc:docMk/>
            <pc:sldMk cId="2110464502" sldId="442"/>
            <ac:spMk id="4" creationId="{99BC7B94-23D6-984E-57D0-8B7BEEC469E2}"/>
          </ac:spMkLst>
        </pc:spChg>
      </pc:sldChg>
      <pc:sldChg chg="addSp delSp modSp">
        <pc:chgData name="Katie Eberstein" userId="S::katie.eberstein@brighton-hove.gov.uk::8552068e-af68-466d-8240-da5ec5ba8e15" providerId="AD" clId="Web-{DD2AAAAB-27C5-4475-9FEE-174E7C453137}" dt="2024-10-17T10:11:48.828" v="163" actId="1076"/>
        <pc:sldMkLst>
          <pc:docMk/>
          <pc:sldMk cId="2303028717" sldId="443"/>
        </pc:sldMkLst>
        <pc:spChg chg="add del">
          <ac:chgData name="Katie Eberstein" userId="S::katie.eberstein@brighton-hove.gov.uk::8552068e-af68-466d-8240-da5ec5ba8e15" providerId="AD" clId="Web-{DD2AAAAB-27C5-4475-9FEE-174E7C453137}" dt="2024-10-17T10:04:07.550" v="10"/>
          <ac:spMkLst>
            <pc:docMk/>
            <pc:sldMk cId="2303028717" sldId="443"/>
            <ac:spMk id="4" creationId="{F66F57EF-4FFB-054B-2F71-74BB91588C8A}"/>
          </ac:spMkLst>
        </pc:spChg>
        <pc:spChg chg="del mod">
          <ac:chgData name="Katie Eberstein" userId="S::katie.eberstein@brighton-hove.gov.uk::8552068e-af68-466d-8240-da5ec5ba8e15" providerId="AD" clId="Web-{DD2AAAAB-27C5-4475-9FEE-174E7C453137}" dt="2024-10-17T10:02:43.267" v="2"/>
          <ac:spMkLst>
            <pc:docMk/>
            <pc:sldMk cId="2303028717" sldId="443"/>
            <ac:spMk id="5" creationId="{66203DA9-F347-D6CD-D188-83E5C37E5AF8}"/>
          </ac:spMkLst>
        </pc:spChg>
        <pc:spChg chg="add del mod">
          <ac:chgData name="Katie Eberstein" userId="S::katie.eberstein@brighton-hove.gov.uk::8552068e-af68-466d-8240-da5ec5ba8e15" providerId="AD" clId="Web-{DD2AAAAB-27C5-4475-9FEE-174E7C453137}" dt="2024-10-17T10:05:26.302" v="25"/>
          <ac:spMkLst>
            <pc:docMk/>
            <pc:sldMk cId="2303028717" sldId="443"/>
            <ac:spMk id="6" creationId="{7CDD3031-427D-4F6C-A43C-316D9F84FFD6}"/>
          </ac:spMkLst>
        </pc:spChg>
        <pc:spChg chg="add mod">
          <ac:chgData name="Katie Eberstein" userId="S::katie.eberstein@brighton-hove.gov.uk::8552068e-af68-466d-8240-da5ec5ba8e15" providerId="AD" clId="Web-{DD2AAAAB-27C5-4475-9FEE-174E7C453137}" dt="2024-10-17T10:11:41.562" v="161" actId="20577"/>
          <ac:spMkLst>
            <pc:docMk/>
            <pc:sldMk cId="2303028717" sldId="443"/>
            <ac:spMk id="7" creationId="{614F93ED-B383-720E-A8C0-EDAE2E4BC112}"/>
          </ac:spMkLst>
        </pc:spChg>
        <pc:spChg chg="del mod">
          <ac:chgData name="Katie Eberstein" userId="S::katie.eberstein@brighton-hove.gov.uk::8552068e-af68-466d-8240-da5ec5ba8e15" providerId="AD" clId="Web-{DD2AAAAB-27C5-4475-9FEE-174E7C453137}" dt="2024-10-17T10:08:30.839" v="99"/>
          <ac:spMkLst>
            <pc:docMk/>
            <pc:sldMk cId="2303028717" sldId="443"/>
            <ac:spMk id="8" creationId="{098C92AD-7930-1CC0-A552-5F07E56AE844}"/>
          </ac:spMkLst>
        </pc:spChg>
        <pc:spChg chg="add mod ord">
          <ac:chgData name="Katie Eberstein" userId="S::katie.eberstein@brighton-hove.gov.uk::8552068e-af68-466d-8240-da5ec5ba8e15" providerId="AD" clId="Web-{DD2AAAAB-27C5-4475-9FEE-174E7C453137}" dt="2024-10-17T10:11:48.828" v="163" actId="1076"/>
          <ac:spMkLst>
            <pc:docMk/>
            <pc:sldMk cId="2303028717" sldId="443"/>
            <ac:spMk id="9" creationId="{1ACDAFDB-933F-4E96-4A45-A44FD09D5237}"/>
          </ac:spMkLst>
        </pc:spChg>
        <pc:spChg chg="add mod">
          <ac:chgData name="Katie Eberstein" userId="S::katie.eberstein@brighton-hove.gov.uk::8552068e-af68-466d-8240-da5ec5ba8e15" providerId="AD" clId="Web-{DD2AAAAB-27C5-4475-9FEE-174E7C453137}" dt="2024-10-17T10:10:19.888" v="131"/>
          <ac:spMkLst>
            <pc:docMk/>
            <pc:sldMk cId="2303028717" sldId="443"/>
            <ac:spMk id="10" creationId="{F364BAF6-2DA5-58CA-CE23-995BFAD74F42}"/>
          </ac:spMkLst>
        </pc:spChg>
        <pc:spChg chg="add mod">
          <ac:chgData name="Katie Eberstein" userId="S::katie.eberstein@brighton-hove.gov.uk::8552068e-af68-466d-8240-da5ec5ba8e15" providerId="AD" clId="Web-{DD2AAAAB-27C5-4475-9FEE-174E7C453137}" dt="2024-10-17T10:07:20.368" v="82" actId="688"/>
          <ac:spMkLst>
            <pc:docMk/>
            <pc:sldMk cId="2303028717" sldId="443"/>
            <ac:spMk id="11" creationId="{8414B70E-E16C-BEB9-4BC7-09522DABDF9A}"/>
          </ac:spMkLst>
        </pc:spChg>
        <pc:spChg chg="add del mod">
          <ac:chgData name="Katie Eberstein" userId="S::katie.eberstein@brighton-hove.gov.uk::8552068e-af68-466d-8240-da5ec5ba8e15" providerId="AD" clId="Web-{DD2AAAAB-27C5-4475-9FEE-174E7C453137}" dt="2024-10-17T10:07:48.822" v="90"/>
          <ac:spMkLst>
            <pc:docMk/>
            <pc:sldMk cId="2303028717" sldId="443"/>
            <ac:spMk id="12" creationId="{2CED6C07-D71C-E7AC-9805-EF743A5FDA21}"/>
          </ac:spMkLst>
        </pc:spChg>
        <pc:spChg chg="del">
          <ac:chgData name="Katie Eberstein" userId="S::katie.eberstein@brighton-hove.gov.uk::8552068e-af68-466d-8240-da5ec5ba8e15" providerId="AD" clId="Web-{DD2AAAAB-27C5-4475-9FEE-174E7C453137}" dt="2024-10-17T10:08:33.448" v="100"/>
          <ac:spMkLst>
            <pc:docMk/>
            <pc:sldMk cId="2303028717" sldId="443"/>
            <ac:spMk id="13" creationId="{9D504EBC-EF53-947D-D752-C1C4AB224C08}"/>
          </ac:spMkLst>
        </pc:spChg>
        <pc:spChg chg="add mod">
          <ac:chgData name="Katie Eberstein" userId="S::katie.eberstein@brighton-hove.gov.uk::8552068e-af68-466d-8240-da5ec5ba8e15" providerId="AD" clId="Web-{DD2AAAAB-27C5-4475-9FEE-174E7C453137}" dt="2024-10-17T10:10:25.123" v="132"/>
          <ac:spMkLst>
            <pc:docMk/>
            <pc:sldMk cId="2303028717" sldId="443"/>
            <ac:spMk id="14" creationId="{002C4783-8B46-FEB7-74BD-7890EFBF1026}"/>
          </ac:spMkLst>
        </pc:spChg>
        <pc:spChg chg="add mod">
          <ac:chgData name="Katie Eberstein" userId="S::katie.eberstein@brighton-hove.gov.uk::8552068e-af68-466d-8240-da5ec5ba8e15" providerId="AD" clId="Web-{DD2AAAAB-27C5-4475-9FEE-174E7C453137}" dt="2024-10-17T10:10:50.780" v="137" actId="20577"/>
          <ac:spMkLst>
            <pc:docMk/>
            <pc:sldMk cId="2303028717" sldId="443"/>
            <ac:spMk id="15" creationId="{7FD5C12B-0679-6C17-31E5-7DA5D6372E78}"/>
          </ac:spMkLst>
        </pc:spChg>
      </pc:sldChg>
      <pc:sldChg chg="addSp new del">
        <pc:chgData name="Katie Eberstein" userId="S::katie.eberstein@brighton-hove.gov.uk::8552068e-af68-466d-8240-da5ec5ba8e15" providerId="AD" clId="Web-{DD2AAAAB-27C5-4475-9FEE-174E7C453137}" dt="2024-10-17T10:11:01.624" v="140"/>
        <pc:sldMkLst>
          <pc:docMk/>
          <pc:sldMk cId="3681427337" sldId="444"/>
        </pc:sldMkLst>
        <pc:spChg chg="add">
          <ac:chgData name="Katie Eberstein" userId="S::katie.eberstein@brighton-hove.gov.uk::8552068e-af68-466d-8240-da5ec5ba8e15" providerId="AD" clId="Web-{DD2AAAAB-27C5-4475-9FEE-174E7C453137}" dt="2024-10-17T10:03:18.955" v="7"/>
          <ac:spMkLst>
            <pc:docMk/>
            <pc:sldMk cId="3681427337" sldId="444"/>
            <ac:spMk id="4" creationId="{57E8B2CE-458E-F112-6A3C-F638996CC760}"/>
          </ac:spMkLst>
        </pc:spChg>
      </pc:sldChg>
    </pc:docChg>
  </pc:docChgLst>
  <pc:docChgLst>
    <pc:chgData name="Katie Eberstein" userId="S::katie.eberstein@brighton-hove.gov.uk::8552068e-af68-466d-8240-da5ec5ba8e15" providerId="AD" clId="Web-{0DC077B1-E7CC-439E-BCD6-8FCDAE1EB319}"/>
    <pc:docChg chg="modSld">
      <pc:chgData name="Katie Eberstein" userId="S::katie.eberstein@brighton-hove.gov.uk::8552068e-af68-466d-8240-da5ec5ba8e15" providerId="AD" clId="Web-{0DC077B1-E7CC-439E-BCD6-8FCDAE1EB319}" dt="2024-10-17T13:27:40.915" v="1" actId="1076"/>
      <pc:docMkLst>
        <pc:docMk/>
      </pc:docMkLst>
      <pc:sldChg chg="modSp">
        <pc:chgData name="Katie Eberstein" userId="S::katie.eberstein@brighton-hove.gov.uk::8552068e-af68-466d-8240-da5ec5ba8e15" providerId="AD" clId="Web-{0DC077B1-E7CC-439E-BCD6-8FCDAE1EB319}" dt="2024-10-17T13:27:40.915" v="1" actId="1076"/>
        <pc:sldMkLst>
          <pc:docMk/>
          <pc:sldMk cId="2303028717" sldId="443"/>
        </pc:sldMkLst>
        <pc:spChg chg="mod">
          <ac:chgData name="Katie Eberstein" userId="S::katie.eberstein@brighton-hove.gov.uk::8552068e-af68-466d-8240-da5ec5ba8e15" providerId="AD" clId="Web-{0DC077B1-E7CC-439E-BCD6-8FCDAE1EB319}" dt="2024-10-17T13:27:40.915" v="1" actId="1076"/>
          <ac:spMkLst>
            <pc:docMk/>
            <pc:sldMk cId="2303028717" sldId="443"/>
            <ac:spMk id="14" creationId="{002C4783-8B46-FEB7-74BD-7890EFBF1026}"/>
          </ac:spMkLst>
        </pc:spChg>
      </pc:sldChg>
    </pc:docChg>
  </pc:docChgLst>
  <pc:docChgLst>
    <pc:chgData name="Katie Eberstein" userId="S::katie.eberstein@brighton-hove.gov.uk::8552068e-af68-466d-8240-da5ec5ba8e15" providerId="AD" clId="Web-{F5B77A49-C6BF-4E84-9459-3788B378AD75}"/>
    <pc:docChg chg="modSld">
      <pc:chgData name="Katie Eberstein" userId="S::katie.eberstein@brighton-hove.gov.uk::8552068e-af68-466d-8240-da5ec5ba8e15" providerId="AD" clId="Web-{F5B77A49-C6BF-4E84-9459-3788B378AD75}" dt="2024-10-21T16:51:16.351" v="52"/>
      <pc:docMkLst>
        <pc:docMk/>
      </pc:docMkLst>
      <pc:sldChg chg="addSp modSp">
        <pc:chgData name="Katie Eberstein" userId="S::katie.eberstein@brighton-hove.gov.uk::8552068e-af68-466d-8240-da5ec5ba8e15" providerId="AD" clId="Web-{F5B77A49-C6BF-4E84-9459-3788B378AD75}" dt="2024-10-21T16:50:17.191" v="22" actId="20577"/>
        <pc:sldMkLst>
          <pc:docMk/>
          <pc:sldMk cId="1741808225" sldId="451"/>
        </pc:sldMkLst>
        <pc:spChg chg="add mod">
          <ac:chgData name="Katie Eberstein" userId="S::katie.eberstein@brighton-hove.gov.uk::8552068e-af68-466d-8240-da5ec5ba8e15" providerId="AD" clId="Web-{F5B77A49-C6BF-4E84-9459-3788B378AD75}" dt="2024-10-21T16:50:17.191" v="22" actId="20577"/>
          <ac:spMkLst>
            <pc:docMk/>
            <pc:sldMk cId="1741808225" sldId="451"/>
            <ac:spMk id="4" creationId="{F727053A-8143-37F2-1D32-CC0B7E489F63}"/>
          </ac:spMkLst>
        </pc:spChg>
      </pc:sldChg>
      <pc:sldChg chg="modSp">
        <pc:chgData name="Katie Eberstein" userId="S::katie.eberstein@brighton-hove.gov.uk::8552068e-af68-466d-8240-da5ec5ba8e15" providerId="AD" clId="Web-{F5B77A49-C6BF-4E84-9459-3788B378AD75}" dt="2024-10-21T16:49:51.580" v="5" actId="20577"/>
        <pc:sldMkLst>
          <pc:docMk/>
          <pc:sldMk cId="3660502008" sldId="452"/>
        </pc:sldMkLst>
        <pc:spChg chg="mod">
          <ac:chgData name="Katie Eberstein" userId="S::katie.eberstein@brighton-hove.gov.uk::8552068e-af68-466d-8240-da5ec5ba8e15" providerId="AD" clId="Web-{F5B77A49-C6BF-4E84-9459-3788B378AD75}" dt="2024-10-21T16:49:51.580" v="5" actId="20577"/>
          <ac:spMkLst>
            <pc:docMk/>
            <pc:sldMk cId="3660502008" sldId="452"/>
            <ac:spMk id="7" creationId="{2C20E695-3AB5-C8E4-39CC-AD751470CCC5}"/>
          </ac:spMkLst>
        </pc:spChg>
      </pc:sldChg>
      <pc:sldChg chg="addSp delSp modSp">
        <pc:chgData name="Katie Eberstein" userId="S::katie.eberstein@brighton-hove.gov.uk::8552068e-af68-466d-8240-da5ec5ba8e15" providerId="AD" clId="Web-{F5B77A49-C6BF-4E84-9459-3788B378AD75}" dt="2024-10-21T16:51:16.351" v="52"/>
        <pc:sldMkLst>
          <pc:docMk/>
          <pc:sldMk cId="1437462293" sldId="453"/>
        </pc:sldMkLst>
        <pc:spChg chg="mod">
          <ac:chgData name="Katie Eberstein" userId="S::katie.eberstein@brighton-hove.gov.uk::8552068e-af68-466d-8240-da5ec5ba8e15" providerId="AD" clId="Web-{F5B77A49-C6BF-4E84-9459-3788B378AD75}" dt="2024-10-21T16:51:13.742" v="51" actId="20577"/>
          <ac:spMkLst>
            <pc:docMk/>
            <pc:sldMk cId="1437462293" sldId="453"/>
            <ac:spMk id="8" creationId="{A79F9598-2A37-1D81-EFB7-3D3F696945AB}"/>
          </ac:spMkLst>
        </pc:spChg>
        <pc:picChg chg="add del">
          <ac:chgData name="Katie Eberstein" userId="S::katie.eberstein@brighton-hove.gov.uk::8552068e-af68-466d-8240-da5ec5ba8e15" providerId="AD" clId="Web-{F5B77A49-C6BF-4E84-9459-3788B378AD75}" dt="2024-10-21T16:51:16.351" v="52"/>
          <ac:picMkLst>
            <pc:docMk/>
            <pc:sldMk cId="1437462293" sldId="453"/>
            <ac:picMk id="4" creationId="{D250A081-7C3E-F92C-81A3-C9BED377A18F}"/>
          </ac:picMkLst>
        </pc:picChg>
      </pc:sldChg>
    </pc:docChg>
  </pc:docChgLst>
  <pc:docChgLst>
    <pc:chgData name="Katie Eberstein" userId="S::katie.eberstein@brighton-hove.gov.uk::8552068e-af68-466d-8240-da5ec5ba8e15" providerId="AD" clId="Web-{5063C184-BD74-40E4-AC8B-340BE95A6AD3}"/>
    <pc:docChg chg="addSld delSld modSld">
      <pc:chgData name="Katie Eberstein" userId="S::katie.eberstein@brighton-hove.gov.uk::8552068e-af68-466d-8240-da5ec5ba8e15" providerId="AD" clId="Web-{5063C184-BD74-40E4-AC8B-340BE95A6AD3}" dt="2024-10-17T09:41:20.916" v="450"/>
      <pc:docMkLst>
        <pc:docMk/>
      </pc:docMkLst>
      <pc:sldChg chg="del">
        <pc:chgData name="Katie Eberstein" userId="S::katie.eberstein@brighton-hove.gov.uk::8552068e-af68-466d-8240-da5ec5ba8e15" providerId="AD" clId="Web-{5063C184-BD74-40E4-AC8B-340BE95A6AD3}" dt="2024-10-17T09:27:57.035" v="104"/>
        <pc:sldMkLst>
          <pc:docMk/>
          <pc:sldMk cId="110991941" sldId="274"/>
        </pc:sldMkLst>
      </pc:sldChg>
      <pc:sldChg chg="del">
        <pc:chgData name="Katie Eberstein" userId="S::katie.eberstein@brighton-hove.gov.uk::8552068e-af68-466d-8240-da5ec5ba8e15" providerId="AD" clId="Web-{5063C184-BD74-40E4-AC8B-340BE95A6AD3}" dt="2024-10-17T09:27:52.707" v="101"/>
        <pc:sldMkLst>
          <pc:docMk/>
          <pc:sldMk cId="1418536476" sldId="275"/>
        </pc:sldMkLst>
      </pc:sldChg>
      <pc:sldChg chg="del">
        <pc:chgData name="Katie Eberstein" userId="S::katie.eberstein@brighton-hove.gov.uk::8552068e-af68-466d-8240-da5ec5ba8e15" providerId="AD" clId="Web-{5063C184-BD74-40E4-AC8B-340BE95A6AD3}" dt="2024-10-17T09:27:58.379" v="106"/>
        <pc:sldMkLst>
          <pc:docMk/>
          <pc:sldMk cId="2679787606" sldId="277"/>
        </pc:sldMkLst>
      </pc:sldChg>
      <pc:sldChg chg="del">
        <pc:chgData name="Katie Eberstein" userId="S::katie.eberstein@brighton-hove.gov.uk::8552068e-af68-466d-8240-da5ec5ba8e15" providerId="AD" clId="Web-{5063C184-BD74-40E4-AC8B-340BE95A6AD3}" dt="2024-10-17T09:27:57.722" v="105"/>
        <pc:sldMkLst>
          <pc:docMk/>
          <pc:sldMk cId="2898402352" sldId="278"/>
        </pc:sldMkLst>
      </pc:sldChg>
      <pc:sldChg chg="del">
        <pc:chgData name="Katie Eberstein" userId="S::katie.eberstein@brighton-hove.gov.uk::8552068e-af68-466d-8240-da5ec5ba8e15" providerId="AD" clId="Web-{5063C184-BD74-40E4-AC8B-340BE95A6AD3}" dt="2024-10-17T09:27:55.300" v="102"/>
        <pc:sldMkLst>
          <pc:docMk/>
          <pc:sldMk cId="501327088" sldId="279"/>
        </pc:sldMkLst>
      </pc:sldChg>
      <pc:sldChg chg="del">
        <pc:chgData name="Katie Eberstein" userId="S::katie.eberstein@brighton-hove.gov.uk::8552068e-af68-466d-8240-da5ec5ba8e15" providerId="AD" clId="Web-{5063C184-BD74-40E4-AC8B-340BE95A6AD3}" dt="2024-10-17T09:27:59.316" v="107"/>
        <pc:sldMkLst>
          <pc:docMk/>
          <pc:sldMk cId="2511428164" sldId="280"/>
        </pc:sldMkLst>
      </pc:sldChg>
      <pc:sldChg chg="addSp delSp modSp">
        <pc:chgData name="Katie Eberstein" userId="S::katie.eberstein@brighton-hove.gov.uk::8552068e-af68-466d-8240-da5ec5ba8e15" providerId="AD" clId="Web-{5063C184-BD74-40E4-AC8B-340BE95A6AD3}" dt="2024-10-17T09:41:20.916" v="450"/>
        <pc:sldMkLst>
          <pc:docMk/>
          <pc:sldMk cId="2087548422" sldId="281"/>
        </pc:sldMkLst>
        <pc:spChg chg="mod">
          <ac:chgData name="Katie Eberstein" userId="S::katie.eberstein@brighton-hove.gov.uk::8552068e-af68-466d-8240-da5ec5ba8e15" providerId="AD" clId="Web-{5063C184-BD74-40E4-AC8B-340BE95A6AD3}" dt="2024-10-17T09:36:01.017" v="273" actId="20577"/>
          <ac:spMkLst>
            <pc:docMk/>
            <pc:sldMk cId="2087548422" sldId="281"/>
            <ac:spMk id="2" creationId="{55B63C31-007E-9A20-8871-D7283329D3FC}"/>
          </ac:spMkLst>
        </pc:spChg>
        <pc:spChg chg="add del mod">
          <ac:chgData name="Katie Eberstein" userId="S::katie.eberstein@brighton-hove.gov.uk::8552068e-af68-466d-8240-da5ec5ba8e15" providerId="AD" clId="Web-{5063C184-BD74-40E4-AC8B-340BE95A6AD3}" dt="2024-10-17T09:41:20.916" v="450"/>
          <ac:spMkLst>
            <pc:docMk/>
            <pc:sldMk cId="2087548422" sldId="281"/>
            <ac:spMk id="5" creationId="{8289FAF2-5E64-F31F-D7FE-819BD7B75F76}"/>
          </ac:spMkLst>
        </pc:spChg>
        <pc:spChg chg="del">
          <ac:chgData name="Katie Eberstein" userId="S::katie.eberstein@brighton-hove.gov.uk::8552068e-af68-466d-8240-da5ec5ba8e15" providerId="AD" clId="Web-{5063C184-BD74-40E4-AC8B-340BE95A6AD3}" dt="2024-10-17T09:36:22.689" v="274"/>
          <ac:spMkLst>
            <pc:docMk/>
            <pc:sldMk cId="2087548422" sldId="281"/>
            <ac:spMk id="6" creationId="{5D73FB95-CC45-79B2-A4BF-F06E6E3D95FA}"/>
          </ac:spMkLst>
        </pc:spChg>
        <pc:spChg chg="add">
          <ac:chgData name="Katie Eberstein" userId="S::katie.eberstein@brighton-hove.gov.uk::8552068e-af68-466d-8240-da5ec5ba8e15" providerId="AD" clId="Web-{5063C184-BD74-40E4-AC8B-340BE95A6AD3}" dt="2024-10-17T09:41:12.963" v="448"/>
          <ac:spMkLst>
            <pc:docMk/>
            <pc:sldMk cId="2087548422" sldId="281"/>
            <ac:spMk id="8" creationId="{3F55AC80-BB73-ED1E-73F4-BFCD7EA58974}"/>
          </ac:spMkLst>
        </pc:spChg>
      </pc:sldChg>
      <pc:sldChg chg="del">
        <pc:chgData name="Katie Eberstein" userId="S::katie.eberstein@brighton-hove.gov.uk::8552068e-af68-466d-8240-da5ec5ba8e15" providerId="AD" clId="Web-{5063C184-BD74-40E4-AC8B-340BE95A6AD3}" dt="2024-10-17T09:39:05.460" v="339"/>
        <pc:sldMkLst>
          <pc:docMk/>
          <pc:sldMk cId="2644781909" sldId="282"/>
        </pc:sldMkLst>
      </pc:sldChg>
      <pc:sldChg chg="modSp">
        <pc:chgData name="Katie Eberstein" userId="S::katie.eberstein@brighton-hove.gov.uk::8552068e-af68-466d-8240-da5ec5ba8e15" providerId="AD" clId="Web-{5063C184-BD74-40E4-AC8B-340BE95A6AD3}" dt="2024-10-17T09:39:36.554" v="350" actId="20577"/>
        <pc:sldMkLst>
          <pc:docMk/>
          <pc:sldMk cId="2090806449" sldId="283"/>
        </pc:sldMkLst>
        <pc:spChg chg="mod">
          <ac:chgData name="Katie Eberstein" userId="S::katie.eberstein@brighton-hove.gov.uk::8552068e-af68-466d-8240-da5ec5ba8e15" providerId="AD" clId="Web-{5063C184-BD74-40E4-AC8B-340BE95A6AD3}" dt="2024-10-17T09:39:36.554" v="350" actId="20577"/>
          <ac:spMkLst>
            <pc:docMk/>
            <pc:sldMk cId="2090806449" sldId="283"/>
            <ac:spMk id="2" creationId="{55B63C31-007E-9A20-8871-D7283329D3FC}"/>
          </ac:spMkLst>
        </pc:spChg>
        <pc:spChg chg="mod">
          <ac:chgData name="Katie Eberstein" userId="S::katie.eberstein@brighton-hove.gov.uk::8552068e-af68-466d-8240-da5ec5ba8e15" providerId="AD" clId="Web-{5063C184-BD74-40E4-AC8B-340BE95A6AD3}" dt="2024-10-17T09:39:18.398" v="345" actId="20577"/>
          <ac:spMkLst>
            <pc:docMk/>
            <pc:sldMk cId="2090806449" sldId="283"/>
            <ac:spMk id="4" creationId="{445C7064-1403-6311-6688-96E48C984C1D}"/>
          </ac:spMkLst>
        </pc:spChg>
      </pc:sldChg>
      <pc:sldChg chg="delSp modSp del delAnim">
        <pc:chgData name="Katie Eberstein" userId="S::katie.eberstein@brighton-hove.gov.uk::8552068e-af68-466d-8240-da5ec5ba8e15" providerId="AD" clId="Web-{5063C184-BD74-40E4-AC8B-340BE95A6AD3}" dt="2024-10-17T09:34:12.311" v="238"/>
        <pc:sldMkLst>
          <pc:docMk/>
          <pc:sldMk cId="2767337284" sldId="284"/>
        </pc:sldMkLst>
        <pc:spChg chg="mod">
          <ac:chgData name="Katie Eberstein" userId="S::katie.eberstein@brighton-hove.gov.uk::8552068e-af68-466d-8240-da5ec5ba8e15" providerId="AD" clId="Web-{5063C184-BD74-40E4-AC8B-340BE95A6AD3}" dt="2024-10-17T09:25:55.953" v="43" actId="20577"/>
          <ac:spMkLst>
            <pc:docMk/>
            <pc:sldMk cId="2767337284" sldId="284"/>
            <ac:spMk id="2" creationId="{55B63C31-007E-9A20-8871-D7283329D3FC}"/>
          </ac:spMkLst>
        </pc:spChg>
        <pc:spChg chg="del">
          <ac:chgData name="Katie Eberstein" userId="S::katie.eberstein@brighton-hove.gov.uk::8552068e-af68-466d-8240-da5ec5ba8e15" providerId="AD" clId="Web-{5063C184-BD74-40E4-AC8B-340BE95A6AD3}" dt="2024-10-17T09:25:41.531" v="38"/>
          <ac:spMkLst>
            <pc:docMk/>
            <pc:sldMk cId="2767337284" sldId="284"/>
            <ac:spMk id="8" creationId="{9055C43A-865A-F33A-6F32-FA15643FA720}"/>
          </ac:spMkLst>
        </pc:spChg>
        <pc:picChg chg="del">
          <ac:chgData name="Katie Eberstein" userId="S::katie.eberstein@brighton-hove.gov.uk::8552068e-af68-466d-8240-da5ec5ba8e15" providerId="AD" clId="Web-{5063C184-BD74-40E4-AC8B-340BE95A6AD3}" dt="2024-10-17T09:25:42.500" v="39"/>
          <ac:picMkLst>
            <pc:docMk/>
            <pc:sldMk cId="2767337284" sldId="284"/>
            <ac:picMk id="6" creationId="{432299F7-C13C-5C15-5C5E-7C52DA0AC00B}"/>
          </ac:picMkLst>
        </pc:picChg>
      </pc:sldChg>
      <pc:sldChg chg="del">
        <pc:chgData name="Katie Eberstein" userId="S::katie.eberstein@brighton-hove.gov.uk::8552068e-af68-466d-8240-da5ec5ba8e15" providerId="AD" clId="Web-{5063C184-BD74-40E4-AC8B-340BE95A6AD3}" dt="2024-10-17T09:38:52.131" v="338"/>
        <pc:sldMkLst>
          <pc:docMk/>
          <pc:sldMk cId="227724422" sldId="285"/>
        </pc:sldMkLst>
      </pc:sldChg>
      <pc:sldChg chg="delSp modSp delAnim">
        <pc:chgData name="Katie Eberstein" userId="S::katie.eberstein@brighton-hove.gov.uk::8552068e-af68-466d-8240-da5ec5ba8e15" providerId="AD" clId="Web-{5063C184-BD74-40E4-AC8B-340BE95A6AD3}" dt="2024-10-17T09:37:52.504" v="310" actId="20577"/>
        <pc:sldMkLst>
          <pc:docMk/>
          <pc:sldMk cId="3373266177" sldId="286"/>
        </pc:sldMkLst>
        <pc:spChg chg="mod">
          <ac:chgData name="Katie Eberstein" userId="S::katie.eberstein@brighton-hove.gov.uk::8552068e-af68-466d-8240-da5ec5ba8e15" providerId="AD" clId="Web-{5063C184-BD74-40E4-AC8B-340BE95A6AD3}" dt="2024-10-17T09:37:37.785" v="298" actId="20577"/>
          <ac:spMkLst>
            <pc:docMk/>
            <pc:sldMk cId="3373266177" sldId="286"/>
            <ac:spMk id="2" creationId="{55B63C31-007E-9A20-8871-D7283329D3FC}"/>
          </ac:spMkLst>
        </pc:spChg>
        <pc:spChg chg="mod">
          <ac:chgData name="Katie Eberstein" userId="S::katie.eberstein@brighton-hove.gov.uk::8552068e-af68-466d-8240-da5ec5ba8e15" providerId="AD" clId="Web-{5063C184-BD74-40E4-AC8B-340BE95A6AD3}" dt="2024-10-17T09:37:52.504" v="310" actId="20577"/>
          <ac:spMkLst>
            <pc:docMk/>
            <pc:sldMk cId="3373266177" sldId="286"/>
            <ac:spMk id="6" creationId="{5D73FB95-CC45-79B2-A4BF-F06E6E3D95FA}"/>
          </ac:spMkLst>
        </pc:spChg>
        <pc:spChg chg="del">
          <ac:chgData name="Katie Eberstein" userId="S::katie.eberstein@brighton-hove.gov.uk::8552068e-af68-466d-8240-da5ec5ba8e15" providerId="AD" clId="Web-{5063C184-BD74-40E4-AC8B-340BE95A6AD3}" dt="2024-10-17T09:37:43.848" v="301"/>
          <ac:spMkLst>
            <pc:docMk/>
            <pc:sldMk cId="3373266177" sldId="286"/>
            <ac:spMk id="11" creationId="{9E512F69-B9F9-6EB2-1B07-8DF9E33DDE73}"/>
          </ac:spMkLst>
        </pc:spChg>
        <pc:picChg chg="del">
          <ac:chgData name="Katie Eberstein" userId="S::katie.eberstein@brighton-hove.gov.uk::8552068e-af68-466d-8240-da5ec5ba8e15" providerId="AD" clId="Web-{5063C184-BD74-40E4-AC8B-340BE95A6AD3}" dt="2024-10-17T09:37:40.223" v="299"/>
          <ac:picMkLst>
            <pc:docMk/>
            <pc:sldMk cId="3373266177" sldId="286"/>
            <ac:picMk id="7" creationId="{A7E29A6F-A159-2927-D3EA-C73F86BACAE5}"/>
          </ac:picMkLst>
        </pc:picChg>
        <pc:picChg chg="del">
          <ac:chgData name="Katie Eberstein" userId="S::katie.eberstein@brighton-hove.gov.uk::8552068e-af68-466d-8240-da5ec5ba8e15" providerId="AD" clId="Web-{5063C184-BD74-40E4-AC8B-340BE95A6AD3}" dt="2024-10-17T09:37:41.895" v="300"/>
          <ac:picMkLst>
            <pc:docMk/>
            <pc:sldMk cId="3373266177" sldId="286"/>
            <ac:picMk id="12" creationId="{DDFACA0A-FDFC-5D23-73AD-5676D78E44D7}"/>
          </ac:picMkLst>
        </pc:picChg>
      </pc:sldChg>
      <pc:sldChg chg="del">
        <pc:chgData name="Katie Eberstein" userId="S::katie.eberstein@brighton-hove.gov.uk::8552068e-af68-466d-8240-da5ec5ba8e15" providerId="AD" clId="Web-{5063C184-BD74-40E4-AC8B-340BE95A6AD3}" dt="2024-10-17T09:38:06.880" v="313"/>
        <pc:sldMkLst>
          <pc:docMk/>
          <pc:sldMk cId="884910340" sldId="287"/>
        </pc:sldMkLst>
      </pc:sldChg>
      <pc:sldChg chg="del">
        <pc:chgData name="Katie Eberstein" userId="S::katie.eberstein@brighton-hove.gov.uk::8552068e-af68-466d-8240-da5ec5ba8e15" providerId="AD" clId="Web-{5063C184-BD74-40E4-AC8B-340BE95A6AD3}" dt="2024-10-17T09:38:09.833" v="314"/>
        <pc:sldMkLst>
          <pc:docMk/>
          <pc:sldMk cId="550126753" sldId="288"/>
        </pc:sldMkLst>
      </pc:sldChg>
      <pc:sldChg chg="modSp">
        <pc:chgData name="Katie Eberstein" userId="S::katie.eberstein@brighton-hove.gov.uk::8552068e-af68-466d-8240-da5ec5ba8e15" providerId="AD" clId="Web-{5063C184-BD74-40E4-AC8B-340BE95A6AD3}" dt="2024-10-17T09:33:50.920" v="230" actId="20577"/>
        <pc:sldMkLst>
          <pc:docMk/>
          <pc:sldMk cId="1846674072" sldId="297"/>
        </pc:sldMkLst>
        <pc:spChg chg="mod">
          <ac:chgData name="Katie Eberstein" userId="S::katie.eberstein@brighton-hove.gov.uk::8552068e-af68-466d-8240-da5ec5ba8e15" providerId="AD" clId="Web-{5063C184-BD74-40E4-AC8B-340BE95A6AD3}" dt="2024-10-17T09:33:50.920" v="230" actId="20577"/>
          <ac:spMkLst>
            <pc:docMk/>
            <pc:sldMk cId="1846674072" sldId="297"/>
            <ac:spMk id="2" creationId="{55B63C31-007E-9A20-8871-D7283329D3FC}"/>
          </ac:spMkLst>
        </pc:spChg>
      </pc:sldChg>
      <pc:sldChg chg="del">
        <pc:chgData name="Katie Eberstein" userId="S::katie.eberstein@brighton-hove.gov.uk::8552068e-af68-466d-8240-da5ec5ba8e15" providerId="AD" clId="Web-{5063C184-BD74-40E4-AC8B-340BE95A6AD3}" dt="2024-10-17T09:31:12.040" v="186"/>
        <pc:sldMkLst>
          <pc:docMk/>
          <pc:sldMk cId="1253598048" sldId="388"/>
        </pc:sldMkLst>
      </pc:sldChg>
      <pc:sldChg chg="del">
        <pc:chgData name="Katie Eberstein" userId="S::katie.eberstein@brighton-hove.gov.uk::8552068e-af68-466d-8240-da5ec5ba8e15" providerId="AD" clId="Web-{5063C184-BD74-40E4-AC8B-340BE95A6AD3}" dt="2024-10-17T09:30:05.132" v="169"/>
        <pc:sldMkLst>
          <pc:docMk/>
          <pc:sldMk cId="810802298" sldId="392"/>
        </pc:sldMkLst>
      </pc:sldChg>
      <pc:sldChg chg="del">
        <pc:chgData name="Katie Eberstein" userId="S::katie.eberstein@brighton-hove.gov.uk::8552068e-af68-466d-8240-da5ec5ba8e15" providerId="AD" clId="Web-{5063C184-BD74-40E4-AC8B-340BE95A6AD3}" dt="2024-10-17T09:31:13.915" v="188"/>
        <pc:sldMkLst>
          <pc:docMk/>
          <pc:sldMk cId="1046056666" sldId="393"/>
        </pc:sldMkLst>
      </pc:sldChg>
      <pc:sldChg chg="del">
        <pc:chgData name="Katie Eberstein" userId="S::katie.eberstein@brighton-hove.gov.uk::8552068e-af68-466d-8240-da5ec5ba8e15" providerId="AD" clId="Web-{5063C184-BD74-40E4-AC8B-340BE95A6AD3}" dt="2024-10-17T09:31:13.071" v="187"/>
        <pc:sldMkLst>
          <pc:docMk/>
          <pc:sldMk cId="3500678263" sldId="397"/>
        </pc:sldMkLst>
      </pc:sldChg>
      <pc:sldChg chg="del">
        <pc:chgData name="Katie Eberstein" userId="S::katie.eberstein@brighton-hove.gov.uk::8552068e-af68-466d-8240-da5ec5ba8e15" providerId="AD" clId="Web-{5063C184-BD74-40E4-AC8B-340BE95A6AD3}" dt="2024-10-17T09:27:56.207" v="103"/>
        <pc:sldMkLst>
          <pc:docMk/>
          <pc:sldMk cId="2662290848" sldId="400"/>
        </pc:sldMkLst>
      </pc:sldChg>
      <pc:sldChg chg="modSp">
        <pc:chgData name="Katie Eberstein" userId="S::katie.eberstein@brighton-hove.gov.uk::8552068e-af68-466d-8240-da5ec5ba8e15" providerId="AD" clId="Web-{5063C184-BD74-40E4-AC8B-340BE95A6AD3}" dt="2024-10-17T09:34:38.671" v="243" actId="20577"/>
        <pc:sldMkLst>
          <pc:docMk/>
          <pc:sldMk cId="937031906" sldId="401"/>
        </pc:sldMkLst>
        <pc:spChg chg="mod">
          <ac:chgData name="Katie Eberstein" userId="S::katie.eberstein@brighton-hove.gov.uk::8552068e-af68-466d-8240-da5ec5ba8e15" providerId="AD" clId="Web-{5063C184-BD74-40E4-AC8B-340BE95A6AD3}" dt="2024-10-17T09:34:38.671" v="243" actId="20577"/>
          <ac:spMkLst>
            <pc:docMk/>
            <pc:sldMk cId="937031906" sldId="401"/>
            <ac:spMk id="2" creationId="{55B63C31-007E-9A20-8871-D7283329D3FC}"/>
          </ac:spMkLst>
        </pc:spChg>
        <pc:picChg chg="mod">
          <ac:chgData name="Katie Eberstein" userId="S::katie.eberstein@brighton-hove.gov.uk::8552068e-af68-466d-8240-da5ec5ba8e15" providerId="AD" clId="Web-{5063C184-BD74-40E4-AC8B-340BE95A6AD3}" dt="2024-10-17T09:27:24.487" v="88" actId="14100"/>
          <ac:picMkLst>
            <pc:docMk/>
            <pc:sldMk cId="937031906" sldId="401"/>
            <ac:picMk id="3" creationId="{BD87931A-C84D-BC31-DF76-FF95D9F89DAD}"/>
          </ac:picMkLst>
        </pc:picChg>
      </pc:sldChg>
      <pc:sldChg chg="modSp del">
        <pc:chgData name="Katie Eberstein" userId="S::katie.eberstein@brighton-hove.gov.uk::8552068e-af68-466d-8240-da5ec5ba8e15" providerId="AD" clId="Web-{5063C184-BD74-40E4-AC8B-340BE95A6AD3}" dt="2024-10-17T09:35:07.625" v="254"/>
        <pc:sldMkLst>
          <pc:docMk/>
          <pc:sldMk cId="4275532444" sldId="402"/>
        </pc:sldMkLst>
        <pc:spChg chg="mod">
          <ac:chgData name="Katie Eberstein" userId="S::katie.eberstein@brighton-hove.gov.uk::8552068e-af68-466d-8240-da5ec5ba8e15" providerId="AD" clId="Web-{5063C184-BD74-40E4-AC8B-340BE95A6AD3}" dt="2024-10-17T09:28:04.801" v="108" actId="20577"/>
          <ac:spMkLst>
            <pc:docMk/>
            <pc:sldMk cId="4275532444" sldId="402"/>
            <ac:spMk id="2" creationId="{55B63C31-007E-9A20-8871-D7283329D3FC}"/>
          </ac:spMkLst>
        </pc:spChg>
      </pc:sldChg>
      <pc:sldChg chg="del">
        <pc:chgData name="Katie Eberstein" userId="S::katie.eberstein@brighton-hove.gov.uk::8552068e-af68-466d-8240-da5ec5ba8e15" providerId="AD" clId="Web-{5063C184-BD74-40E4-AC8B-340BE95A6AD3}" dt="2024-10-17T09:26:08.922" v="44"/>
        <pc:sldMkLst>
          <pc:docMk/>
          <pc:sldMk cId="1192586517" sldId="406"/>
        </pc:sldMkLst>
      </pc:sldChg>
      <pc:sldChg chg="addSp delSp modSp del">
        <pc:chgData name="Katie Eberstein" userId="S::katie.eberstein@brighton-hove.gov.uk::8552068e-af68-466d-8240-da5ec5ba8e15" providerId="AD" clId="Web-{5063C184-BD74-40E4-AC8B-340BE95A6AD3}" dt="2024-10-17T09:34:09.936" v="236"/>
        <pc:sldMkLst>
          <pc:docMk/>
          <pc:sldMk cId="1148616427" sldId="409"/>
        </pc:sldMkLst>
        <pc:spChg chg="mod">
          <ac:chgData name="Katie Eberstein" userId="S::katie.eberstein@brighton-hove.gov.uk::8552068e-af68-466d-8240-da5ec5ba8e15" providerId="AD" clId="Web-{5063C184-BD74-40E4-AC8B-340BE95A6AD3}" dt="2024-10-17T09:25:01.717" v="26" actId="20577"/>
          <ac:spMkLst>
            <pc:docMk/>
            <pc:sldMk cId="1148616427" sldId="409"/>
            <ac:spMk id="2" creationId="{55B63C31-007E-9A20-8871-D7283329D3FC}"/>
          </ac:spMkLst>
        </pc:spChg>
        <pc:spChg chg="add mod">
          <ac:chgData name="Katie Eberstein" userId="S::katie.eberstein@brighton-hove.gov.uk::8552068e-af68-466d-8240-da5ec5ba8e15" providerId="AD" clId="Web-{5063C184-BD74-40E4-AC8B-340BE95A6AD3}" dt="2024-10-17T09:25:14.093" v="31"/>
          <ac:spMkLst>
            <pc:docMk/>
            <pc:sldMk cId="1148616427" sldId="409"/>
            <ac:spMk id="5" creationId="{5BE99506-0763-56F8-6811-8828355F461E}"/>
          </ac:spMkLst>
        </pc:spChg>
        <pc:picChg chg="del">
          <ac:chgData name="Katie Eberstein" userId="S::katie.eberstein@brighton-hove.gov.uk::8552068e-af68-466d-8240-da5ec5ba8e15" providerId="AD" clId="Web-{5063C184-BD74-40E4-AC8B-340BE95A6AD3}" dt="2024-10-17T09:25:14.093" v="31"/>
          <ac:picMkLst>
            <pc:docMk/>
            <pc:sldMk cId="1148616427" sldId="409"/>
            <ac:picMk id="7" creationId="{187C95F7-DF52-2ED8-EA2F-E6A1D9181096}"/>
          </ac:picMkLst>
        </pc:picChg>
      </pc:sldChg>
      <pc:sldChg chg="addSp delSp modSp add del">
        <pc:chgData name="Katie Eberstein" userId="S::katie.eberstein@brighton-hove.gov.uk::8552068e-af68-466d-8240-da5ec5ba8e15" providerId="AD" clId="Web-{5063C184-BD74-40E4-AC8B-340BE95A6AD3}" dt="2024-10-17T09:34:11.326" v="237"/>
        <pc:sldMkLst>
          <pc:docMk/>
          <pc:sldMk cId="4226107564" sldId="410"/>
        </pc:sldMkLst>
        <pc:spChg chg="mod">
          <ac:chgData name="Katie Eberstein" userId="S::katie.eberstein@brighton-hove.gov.uk::8552068e-af68-466d-8240-da5ec5ba8e15" providerId="AD" clId="Web-{5063C184-BD74-40E4-AC8B-340BE95A6AD3}" dt="2024-10-17T09:25:12.436" v="30" actId="20577"/>
          <ac:spMkLst>
            <pc:docMk/>
            <pc:sldMk cId="4226107564" sldId="410"/>
            <ac:spMk id="2" creationId="{55B63C31-007E-9A20-8871-D7283329D3FC}"/>
          </ac:spMkLst>
        </pc:spChg>
        <pc:spChg chg="del mod">
          <ac:chgData name="Katie Eberstein" userId="S::katie.eberstein@brighton-hove.gov.uk::8552068e-af68-466d-8240-da5ec5ba8e15" providerId="AD" clId="Web-{5063C184-BD74-40E4-AC8B-340BE95A6AD3}" dt="2024-10-17T09:25:38.453" v="37"/>
          <ac:spMkLst>
            <pc:docMk/>
            <pc:sldMk cId="4226107564" sldId="410"/>
            <ac:spMk id="4" creationId="{9C0E4399-6B98-9C4D-F3CF-5755C828976D}"/>
          </ac:spMkLst>
        </pc:spChg>
        <pc:spChg chg="add mod">
          <ac:chgData name="Katie Eberstein" userId="S::katie.eberstein@brighton-hove.gov.uk::8552068e-af68-466d-8240-da5ec5ba8e15" providerId="AD" clId="Web-{5063C184-BD74-40E4-AC8B-340BE95A6AD3}" dt="2024-10-17T09:25:35.796" v="35"/>
          <ac:spMkLst>
            <pc:docMk/>
            <pc:sldMk cId="4226107564" sldId="410"/>
            <ac:spMk id="7" creationId="{53598322-32E0-A302-BA79-CED92554B99D}"/>
          </ac:spMkLst>
        </pc:spChg>
        <pc:picChg chg="del mod">
          <ac:chgData name="Katie Eberstein" userId="S::katie.eberstein@brighton-hove.gov.uk::8552068e-af68-466d-8240-da5ec5ba8e15" providerId="AD" clId="Web-{5063C184-BD74-40E4-AC8B-340BE95A6AD3}" dt="2024-10-17T09:25:35.796" v="35"/>
          <ac:picMkLst>
            <pc:docMk/>
            <pc:sldMk cId="4226107564" sldId="410"/>
            <ac:picMk id="3" creationId="{03FBE0A8-2D8D-B173-E175-CD95376F4059}"/>
          </ac:picMkLst>
        </pc:picChg>
      </pc:sldChg>
      <pc:sldChg chg="del">
        <pc:chgData name="Katie Eberstein" userId="S::katie.eberstein@brighton-hove.gov.uk::8552068e-af68-466d-8240-da5ec5ba8e15" providerId="AD" clId="Web-{5063C184-BD74-40E4-AC8B-340BE95A6AD3}" dt="2024-10-17T09:26:11.454" v="45"/>
        <pc:sldMkLst>
          <pc:docMk/>
          <pc:sldMk cId="21349055" sldId="411"/>
        </pc:sldMkLst>
      </pc:sldChg>
      <pc:sldChg chg="delSp modSp del">
        <pc:chgData name="Katie Eberstein" userId="S::katie.eberstein@brighton-hove.gov.uk::8552068e-af68-466d-8240-da5ec5ba8e15" providerId="AD" clId="Web-{5063C184-BD74-40E4-AC8B-340BE95A6AD3}" dt="2024-10-17T09:34:33.624" v="241"/>
        <pc:sldMkLst>
          <pc:docMk/>
          <pc:sldMk cId="1607207821" sldId="414"/>
        </pc:sldMkLst>
        <pc:spChg chg="mod">
          <ac:chgData name="Katie Eberstein" userId="S::katie.eberstein@brighton-hove.gov.uk::8552068e-af68-466d-8240-da5ec5ba8e15" providerId="AD" clId="Web-{5063C184-BD74-40E4-AC8B-340BE95A6AD3}" dt="2024-10-17T09:26:21.532" v="48" actId="20577"/>
          <ac:spMkLst>
            <pc:docMk/>
            <pc:sldMk cId="1607207821" sldId="414"/>
            <ac:spMk id="2" creationId="{55B63C31-007E-9A20-8871-D7283329D3FC}"/>
          </ac:spMkLst>
        </pc:spChg>
        <pc:spChg chg="mod">
          <ac:chgData name="Katie Eberstein" userId="S::katie.eberstein@brighton-hove.gov.uk::8552068e-af68-466d-8240-da5ec5ba8e15" providerId="AD" clId="Web-{5063C184-BD74-40E4-AC8B-340BE95A6AD3}" dt="2024-10-17T09:26:41.423" v="52" actId="20577"/>
          <ac:spMkLst>
            <pc:docMk/>
            <pc:sldMk cId="1607207821" sldId="414"/>
            <ac:spMk id="6" creationId="{EBED0E2F-8D0F-B062-8280-F9DDE7AE5911}"/>
          </ac:spMkLst>
        </pc:spChg>
        <pc:picChg chg="del">
          <ac:chgData name="Katie Eberstein" userId="S::katie.eberstein@brighton-hove.gov.uk::8552068e-af68-466d-8240-da5ec5ba8e15" providerId="AD" clId="Web-{5063C184-BD74-40E4-AC8B-340BE95A6AD3}" dt="2024-10-17T09:26:23.267" v="49"/>
          <ac:picMkLst>
            <pc:docMk/>
            <pc:sldMk cId="1607207821" sldId="414"/>
            <ac:picMk id="3" creationId="{874C5BBD-A201-25DF-0293-ED27B8E36D74}"/>
          </ac:picMkLst>
        </pc:picChg>
      </pc:sldChg>
      <pc:sldChg chg="modSp del">
        <pc:chgData name="Katie Eberstein" userId="S::katie.eberstein@brighton-hove.gov.uk::8552068e-af68-466d-8240-da5ec5ba8e15" providerId="AD" clId="Web-{5063C184-BD74-40E4-AC8B-340BE95A6AD3}" dt="2024-10-17T09:32:19.573" v="195"/>
        <pc:sldMkLst>
          <pc:docMk/>
          <pc:sldMk cId="3426829294" sldId="415"/>
        </pc:sldMkLst>
        <pc:spChg chg="mod">
          <ac:chgData name="Katie Eberstein" userId="S::katie.eberstein@brighton-hove.gov.uk::8552068e-af68-466d-8240-da5ec5ba8e15" providerId="AD" clId="Web-{5063C184-BD74-40E4-AC8B-340BE95A6AD3}" dt="2024-10-17T09:31:24.947" v="189" actId="20577"/>
          <ac:spMkLst>
            <pc:docMk/>
            <pc:sldMk cId="3426829294" sldId="415"/>
            <ac:spMk id="2" creationId="{55B63C31-007E-9A20-8871-D7283329D3FC}"/>
          </ac:spMkLst>
        </pc:spChg>
      </pc:sldChg>
      <pc:sldChg chg="del">
        <pc:chgData name="Katie Eberstein" userId="S::katie.eberstein@brighton-hove.gov.uk::8552068e-af68-466d-8240-da5ec5ba8e15" providerId="AD" clId="Web-{5063C184-BD74-40E4-AC8B-340BE95A6AD3}" dt="2024-10-17T09:36:26.502" v="275"/>
        <pc:sldMkLst>
          <pc:docMk/>
          <pc:sldMk cId="2068199794" sldId="416"/>
        </pc:sldMkLst>
      </pc:sldChg>
      <pc:sldChg chg="del">
        <pc:chgData name="Katie Eberstein" userId="S::katie.eberstein@brighton-hove.gov.uk::8552068e-af68-466d-8240-da5ec5ba8e15" providerId="AD" clId="Web-{5063C184-BD74-40E4-AC8B-340BE95A6AD3}" dt="2024-10-17T09:36:27.533" v="276"/>
        <pc:sldMkLst>
          <pc:docMk/>
          <pc:sldMk cId="422418122" sldId="417"/>
        </pc:sldMkLst>
      </pc:sldChg>
      <pc:sldChg chg="delSp modSp">
        <pc:chgData name="Katie Eberstein" userId="S::katie.eberstein@brighton-hove.gov.uk::8552068e-af68-466d-8240-da5ec5ba8e15" providerId="AD" clId="Web-{5063C184-BD74-40E4-AC8B-340BE95A6AD3}" dt="2024-10-17T09:37:22.550" v="292" actId="20577"/>
        <pc:sldMkLst>
          <pc:docMk/>
          <pc:sldMk cId="2718241196" sldId="418"/>
        </pc:sldMkLst>
        <pc:spChg chg="mod">
          <ac:chgData name="Katie Eberstein" userId="S::katie.eberstein@brighton-hove.gov.uk::8552068e-af68-466d-8240-da5ec5ba8e15" providerId="AD" clId="Web-{5063C184-BD74-40E4-AC8B-340BE95A6AD3}" dt="2024-10-17T09:37:22.550" v="292" actId="20577"/>
          <ac:spMkLst>
            <pc:docMk/>
            <pc:sldMk cId="2718241196" sldId="418"/>
            <ac:spMk id="2" creationId="{55B63C31-007E-9A20-8871-D7283329D3FC}"/>
          </ac:spMkLst>
        </pc:spChg>
        <pc:spChg chg="mod">
          <ac:chgData name="Katie Eberstein" userId="S::katie.eberstein@brighton-hove.gov.uk::8552068e-af68-466d-8240-da5ec5ba8e15" providerId="AD" clId="Web-{5063C184-BD74-40E4-AC8B-340BE95A6AD3}" dt="2024-10-17T09:36:36.299" v="281" actId="20577"/>
          <ac:spMkLst>
            <pc:docMk/>
            <pc:sldMk cId="2718241196" sldId="418"/>
            <ac:spMk id="6" creationId="{5D73FB95-CC45-79B2-A4BF-F06E6E3D95FA}"/>
          </ac:spMkLst>
        </pc:spChg>
        <pc:picChg chg="del">
          <ac:chgData name="Katie Eberstein" userId="S::katie.eberstein@brighton-hove.gov.uk::8552068e-af68-466d-8240-da5ec5ba8e15" providerId="AD" clId="Web-{5063C184-BD74-40E4-AC8B-340BE95A6AD3}" dt="2024-10-17T09:36:37.877" v="282"/>
          <ac:picMkLst>
            <pc:docMk/>
            <pc:sldMk cId="2718241196" sldId="418"/>
            <ac:picMk id="3" creationId="{8963D7CC-72A3-CC32-4CF7-6C21769DFDFD}"/>
          </ac:picMkLst>
        </pc:picChg>
      </pc:sldChg>
      <pc:sldChg chg="addSp delSp modSp">
        <pc:chgData name="Katie Eberstein" userId="S::katie.eberstein@brighton-hove.gov.uk::8552068e-af68-466d-8240-da5ec5ba8e15" providerId="AD" clId="Web-{5063C184-BD74-40E4-AC8B-340BE95A6AD3}" dt="2024-10-17T09:35:17.297" v="258" actId="20577"/>
        <pc:sldMkLst>
          <pc:docMk/>
          <pc:sldMk cId="3984398487" sldId="419"/>
        </pc:sldMkLst>
        <pc:spChg chg="mod">
          <ac:chgData name="Katie Eberstein" userId="S::katie.eberstein@brighton-hove.gov.uk::8552068e-af68-466d-8240-da5ec5ba8e15" providerId="AD" clId="Web-{5063C184-BD74-40E4-AC8B-340BE95A6AD3}" dt="2024-10-17T09:35:17.297" v="258" actId="20577"/>
          <ac:spMkLst>
            <pc:docMk/>
            <pc:sldMk cId="3984398487" sldId="419"/>
            <ac:spMk id="2" creationId="{55B63C31-007E-9A20-8871-D7283329D3FC}"/>
          </ac:spMkLst>
        </pc:spChg>
        <pc:spChg chg="add mod">
          <ac:chgData name="Katie Eberstein" userId="S::katie.eberstein@brighton-hove.gov.uk::8552068e-af68-466d-8240-da5ec5ba8e15" providerId="AD" clId="Web-{5063C184-BD74-40E4-AC8B-340BE95A6AD3}" dt="2024-10-17T09:32:54.402" v="206"/>
          <ac:spMkLst>
            <pc:docMk/>
            <pc:sldMk cId="3984398487" sldId="419"/>
            <ac:spMk id="5" creationId="{B897ADD8-9153-51EE-DC37-29C3A2CC302B}"/>
          </ac:spMkLst>
        </pc:spChg>
        <pc:spChg chg="del">
          <ac:chgData name="Katie Eberstein" userId="S::katie.eberstein@brighton-hove.gov.uk::8552068e-af68-466d-8240-da5ec5ba8e15" providerId="AD" clId="Web-{5063C184-BD74-40E4-AC8B-340BE95A6AD3}" dt="2024-10-17T09:32:54.402" v="206"/>
          <ac:spMkLst>
            <pc:docMk/>
            <pc:sldMk cId="3984398487" sldId="419"/>
            <ac:spMk id="6" creationId="{B4DF7BE5-EFEE-1F3A-BEB9-0A5F6B9E0477}"/>
          </ac:spMkLst>
        </pc:spChg>
      </pc:sldChg>
      <pc:sldChg chg="modSp">
        <pc:chgData name="Katie Eberstein" userId="S::katie.eberstein@brighton-hove.gov.uk::8552068e-af68-466d-8240-da5ec5ba8e15" providerId="AD" clId="Web-{5063C184-BD74-40E4-AC8B-340BE95A6AD3}" dt="2024-10-17T09:40:46.244" v="447" actId="20577"/>
        <pc:sldMkLst>
          <pc:docMk/>
          <pc:sldMk cId="2085440688" sldId="420"/>
        </pc:sldMkLst>
        <pc:spChg chg="mod">
          <ac:chgData name="Katie Eberstein" userId="S::katie.eberstein@brighton-hove.gov.uk::8552068e-af68-466d-8240-da5ec5ba8e15" providerId="AD" clId="Web-{5063C184-BD74-40E4-AC8B-340BE95A6AD3}" dt="2024-10-17T09:40:09.227" v="392" actId="20577"/>
          <ac:spMkLst>
            <pc:docMk/>
            <pc:sldMk cId="2085440688" sldId="420"/>
            <ac:spMk id="2" creationId="{55B63C31-007E-9A20-8871-D7283329D3FC}"/>
          </ac:spMkLst>
        </pc:spChg>
        <pc:spChg chg="mod">
          <ac:chgData name="Katie Eberstein" userId="S::katie.eberstein@brighton-hove.gov.uk::8552068e-af68-466d-8240-da5ec5ba8e15" providerId="AD" clId="Web-{5063C184-BD74-40E4-AC8B-340BE95A6AD3}" dt="2024-10-17T09:40:46.244" v="447" actId="20577"/>
          <ac:spMkLst>
            <pc:docMk/>
            <pc:sldMk cId="2085440688" sldId="420"/>
            <ac:spMk id="6" creationId="{CCE50059-266A-FC67-15FD-05362B23EBA2}"/>
          </ac:spMkLst>
        </pc:spChg>
      </pc:sldChg>
      <pc:sldChg chg="modSp add replId">
        <pc:chgData name="Katie Eberstein" userId="S::katie.eberstein@brighton-hove.gov.uk::8552068e-af68-466d-8240-da5ec5ba8e15" providerId="AD" clId="Web-{5063C184-BD74-40E4-AC8B-340BE95A6AD3}" dt="2024-10-17T09:34:41.280" v="245" actId="20577"/>
        <pc:sldMkLst>
          <pc:docMk/>
          <pc:sldMk cId="1445836636" sldId="422"/>
        </pc:sldMkLst>
        <pc:spChg chg="mod">
          <ac:chgData name="Katie Eberstein" userId="S::katie.eberstein@brighton-hove.gov.uk::8552068e-af68-466d-8240-da5ec5ba8e15" providerId="AD" clId="Web-{5063C184-BD74-40E4-AC8B-340BE95A6AD3}" dt="2024-10-17T09:34:41.280" v="245" actId="20577"/>
          <ac:spMkLst>
            <pc:docMk/>
            <pc:sldMk cId="1445836636" sldId="422"/>
            <ac:spMk id="2" creationId="{55B63C31-007E-9A20-8871-D7283329D3FC}"/>
          </ac:spMkLst>
        </pc:spChg>
      </pc:sldChg>
      <pc:sldChg chg="modSp add replId">
        <pc:chgData name="Katie Eberstein" userId="S::katie.eberstein@brighton-hove.gov.uk::8552068e-af68-466d-8240-da5ec5ba8e15" providerId="AD" clId="Web-{5063C184-BD74-40E4-AC8B-340BE95A6AD3}" dt="2024-10-17T09:34:45.749" v="247" actId="20577"/>
        <pc:sldMkLst>
          <pc:docMk/>
          <pc:sldMk cId="3120403961" sldId="423"/>
        </pc:sldMkLst>
        <pc:spChg chg="mod">
          <ac:chgData name="Katie Eberstein" userId="S::katie.eberstein@brighton-hove.gov.uk::8552068e-af68-466d-8240-da5ec5ba8e15" providerId="AD" clId="Web-{5063C184-BD74-40E4-AC8B-340BE95A6AD3}" dt="2024-10-17T09:34:45.749" v="247" actId="20577"/>
          <ac:spMkLst>
            <pc:docMk/>
            <pc:sldMk cId="3120403961" sldId="423"/>
            <ac:spMk id="2" creationId="{55B63C31-007E-9A20-8871-D7283329D3FC}"/>
          </ac:spMkLst>
        </pc:spChg>
      </pc:sldChg>
      <pc:sldChg chg="modSp add replId">
        <pc:chgData name="Katie Eberstein" userId="S::katie.eberstein@brighton-hove.gov.uk::8552068e-af68-466d-8240-da5ec5ba8e15" providerId="AD" clId="Web-{5063C184-BD74-40E4-AC8B-340BE95A6AD3}" dt="2024-10-17T09:34:51.765" v="250" actId="20577"/>
        <pc:sldMkLst>
          <pc:docMk/>
          <pc:sldMk cId="1040253224" sldId="424"/>
        </pc:sldMkLst>
        <pc:spChg chg="mod">
          <ac:chgData name="Katie Eberstein" userId="S::katie.eberstein@brighton-hove.gov.uk::8552068e-af68-466d-8240-da5ec5ba8e15" providerId="AD" clId="Web-{5063C184-BD74-40E4-AC8B-340BE95A6AD3}" dt="2024-10-17T09:34:51.765" v="250" actId="20577"/>
          <ac:spMkLst>
            <pc:docMk/>
            <pc:sldMk cId="1040253224" sldId="424"/>
            <ac:spMk id="2" creationId="{55B63C31-007E-9A20-8871-D7283329D3FC}"/>
          </ac:spMkLst>
        </pc:spChg>
      </pc:sldChg>
      <pc:sldChg chg="modSp add replId">
        <pc:chgData name="Katie Eberstein" userId="S::katie.eberstein@brighton-hove.gov.uk::8552068e-af68-466d-8240-da5ec5ba8e15" providerId="AD" clId="Web-{5063C184-BD74-40E4-AC8B-340BE95A6AD3}" dt="2024-10-17T09:34:55.046" v="251" actId="20577"/>
        <pc:sldMkLst>
          <pc:docMk/>
          <pc:sldMk cId="1561725909" sldId="425"/>
        </pc:sldMkLst>
        <pc:spChg chg="mod">
          <ac:chgData name="Katie Eberstein" userId="S::katie.eberstein@brighton-hove.gov.uk::8552068e-af68-466d-8240-da5ec5ba8e15" providerId="AD" clId="Web-{5063C184-BD74-40E4-AC8B-340BE95A6AD3}" dt="2024-10-17T09:34:55.046" v="251" actId="20577"/>
          <ac:spMkLst>
            <pc:docMk/>
            <pc:sldMk cId="1561725909" sldId="425"/>
            <ac:spMk id="2" creationId="{55B63C31-007E-9A20-8871-D7283329D3FC}"/>
          </ac:spMkLst>
        </pc:spChg>
      </pc:sldChg>
      <pc:sldChg chg="modSp add replId">
        <pc:chgData name="Katie Eberstein" userId="S::katie.eberstein@brighton-hove.gov.uk::8552068e-af68-466d-8240-da5ec5ba8e15" providerId="AD" clId="Web-{5063C184-BD74-40E4-AC8B-340BE95A6AD3}" dt="2024-10-17T09:34:59.797" v="253" actId="20577"/>
        <pc:sldMkLst>
          <pc:docMk/>
          <pc:sldMk cId="1797928656" sldId="426"/>
        </pc:sldMkLst>
        <pc:spChg chg="mod">
          <ac:chgData name="Katie Eberstein" userId="S::katie.eberstein@brighton-hove.gov.uk::8552068e-af68-466d-8240-da5ec5ba8e15" providerId="AD" clId="Web-{5063C184-BD74-40E4-AC8B-340BE95A6AD3}" dt="2024-10-17T09:34:59.797" v="253" actId="20577"/>
          <ac:spMkLst>
            <pc:docMk/>
            <pc:sldMk cId="1797928656" sldId="426"/>
            <ac:spMk id="2" creationId="{55B63C31-007E-9A20-8871-D7283329D3FC}"/>
          </ac:spMkLst>
        </pc:spChg>
      </pc:sldChg>
      <pc:sldChg chg="addSp modSp add replId">
        <pc:chgData name="Katie Eberstein" userId="S::katie.eberstein@brighton-hove.gov.uk::8552068e-af68-466d-8240-da5ec5ba8e15" providerId="AD" clId="Web-{5063C184-BD74-40E4-AC8B-340BE95A6AD3}" dt="2024-10-17T09:28:31.629" v="115" actId="20577"/>
        <pc:sldMkLst>
          <pc:docMk/>
          <pc:sldMk cId="3185827236" sldId="427"/>
        </pc:sldMkLst>
        <pc:spChg chg="add mod">
          <ac:chgData name="Katie Eberstein" userId="S::katie.eberstein@brighton-hove.gov.uk::8552068e-af68-466d-8240-da5ec5ba8e15" providerId="AD" clId="Web-{5063C184-BD74-40E4-AC8B-340BE95A6AD3}" dt="2024-10-17T09:28:31.629" v="115" actId="20577"/>
          <ac:spMkLst>
            <pc:docMk/>
            <pc:sldMk cId="3185827236" sldId="427"/>
            <ac:spMk id="4" creationId="{8F78DDDA-E35A-8576-82EA-7A9F5FF252D9}"/>
          </ac:spMkLst>
        </pc:spChg>
      </pc:sldChg>
      <pc:sldChg chg="addSp delSp modSp add replId">
        <pc:chgData name="Katie Eberstein" userId="S::katie.eberstein@brighton-hove.gov.uk::8552068e-af68-466d-8240-da5ec5ba8e15" providerId="AD" clId="Web-{5063C184-BD74-40E4-AC8B-340BE95A6AD3}" dt="2024-10-17T09:35:45.532" v="270" actId="20577"/>
        <pc:sldMkLst>
          <pc:docMk/>
          <pc:sldMk cId="1626102730" sldId="428"/>
        </pc:sldMkLst>
        <pc:spChg chg="mod">
          <ac:chgData name="Katie Eberstein" userId="S::katie.eberstein@brighton-hove.gov.uk::8552068e-af68-466d-8240-da5ec5ba8e15" providerId="AD" clId="Web-{5063C184-BD74-40E4-AC8B-340BE95A6AD3}" dt="2024-10-17T09:35:45.532" v="270" actId="20577"/>
          <ac:spMkLst>
            <pc:docMk/>
            <pc:sldMk cId="1626102730" sldId="428"/>
            <ac:spMk id="2" creationId="{55B63C31-007E-9A20-8871-D7283329D3FC}"/>
          </ac:spMkLst>
        </pc:spChg>
        <pc:spChg chg="add mod">
          <ac:chgData name="Katie Eberstein" userId="S::katie.eberstein@brighton-hove.gov.uk::8552068e-af68-466d-8240-da5ec5ba8e15" providerId="AD" clId="Web-{5063C184-BD74-40E4-AC8B-340BE95A6AD3}" dt="2024-10-17T09:32:31.792" v="197"/>
          <ac:spMkLst>
            <pc:docMk/>
            <pc:sldMk cId="1626102730" sldId="428"/>
            <ac:spMk id="5" creationId="{B9F58810-9CFE-600B-FAD0-2875AFE53108}"/>
          </ac:spMkLst>
        </pc:spChg>
        <pc:spChg chg="del">
          <ac:chgData name="Katie Eberstein" userId="S::katie.eberstein@brighton-hove.gov.uk::8552068e-af68-466d-8240-da5ec5ba8e15" providerId="AD" clId="Web-{5063C184-BD74-40E4-AC8B-340BE95A6AD3}" dt="2024-10-17T09:32:31.792" v="197"/>
          <ac:spMkLst>
            <pc:docMk/>
            <pc:sldMk cId="1626102730" sldId="428"/>
            <ac:spMk id="6" creationId="{B4DF7BE5-EFEE-1F3A-BEB9-0A5F6B9E0477}"/>
          </ac:spMkLst>
        </pc:spChg>
      </pc:sldChg>
      <pc:sldChg chg="addSp delSp modSp add replId">
        <pc:chgData name="Katie Eberstein" userId="S::katie.eberstein@brighton-hove.gov.uk::8552068e-af68-466d-8240-da5ec5ba8e15" providerId="AD" clId="Web-{5063C184-BD74-40E4-AC8B-340BE95A6AD3}" dt="2024-10-17T09:35:38.063" v="267" actId="20577"/>
        <pc:sldMkLst>
          <pc:docMk/>
          <pc:sldMk cId="167263372" sldId="429"/>
        </pc:sldMkLst>
        <pc:spChg chg="mod">
          <ac:chgData name="Katie Eberstein" userId="S::katie.eberstein@brighton-hove.gov.uk::8552068e-af68-466d-8240-da5ec5ba8e15" providerId="AD" clId="Web-{5063C184-BD74-40E4-AC8B-340BE95A6AD3}" dt="2024-10-17T09:35:38.063" v="267" actId="20577"/>
          <ac:spMkLst>
            <pc:docMk/>
            <pc:sldMk cId="167263372" sldId="429"/>
            <ac:spMk id="2" creationId="{55B63C31-007E-9A20-8871-D7283329D3FC}"/>
          </ac:spMkLst>
        </pc:spChg>
        <pc:spChg chg="add mod">
          <ac:chgData name="Katie Eberstein" userId="S::katie.eberstein@brighton-hove.gov.uk::8552068e-af68-466d-8240-da5ec5ba8e15" providerId="AD" clId="Web-{5063C184-BD74-40E4-AC8B-340BE95A6AD3}" dt="2024-10-17T09:32:36.121" v="198"/>
          <ac:spMkLst>
            <pc:docMk/>
            <pc:sldMk cId="167263372" sldId="429"/>
            <ac:spMk id="5" creationId="{5CAD53B1-6EF0-AFB9-4FC5-EF00BFF914AD}"/>
          </ac:spMkLst>
        </pc:spChg>
        <pc:spChg chg="del">
          <ac:chgData name="Katie Eberstein" userId="S::katie.eberstein@brighton-hove.gov.uk::8552068e-af68-466d-8240-da5ec5ba8e15" providerId="AD" clId="Web-{5063C184-BD74-40E4-AC8B-340BE95A6AD3}" dt="2024-10-17T09:32:36.121" v="198"/>
          <ac:spMkLst>
            <pc:docMk/>
            <pc:sldMk cId="167263372" sldId="429"/>
            <ac:spMk id="6" creationId="{B4DF7BE5-EFEE-1F3A-BEB9-0A5F6B9E0477}"/>
          </ac:spMkLst>
        </pc:spChg>
      </pc:sldChg>
      <pc:sldChg chg="delSp modSp add replId">
        <pc:chgData name="Katie Eberstein" userId="S::katie.eberstein@brighton-hove.gov.uk::8552068e-af68-466d-8240-da5ec5ba8e15" providerId="AD" clId="Web-{5063C184-BD74-40E4-AC8B-340BE95A6AD3}" dt="2024-10-17T09:35:28.266" v="263" actId="20577"/>
        <pc:sldMkLst>
          <pc:docMk/>
          <pc:sldMk cId="3789298177" sldId="430"/>
        </pc:sldMkLst>
        <pc:spChg chg="mod">
          <ac:chgData name="Katie Eberstein" userId="S::katie.eberstein@brighton-hove.gov.uk::8552068e-af68-466d-8240-da5ec5ba8e15" providerId="AD" clId="Web-{5063C184-BD74-40E4-AC8B-340BE95A6AD3}" dt="2024-10-17T09:35:28.266" v="263" actId="20577"/>
          <ac:spMkLst>
            <pc:docMk/>
            <pc:sldMk cId="3789298177" sldId="430"/>
            <ac:spMk id="2" creationId="{55B63C31-007E-9A20-8871-D7283329D3FC}"/>
          </ac:spMkLst>
        </pc:spChg>
        <pc:spChg chg="del mod">
          <ac:chgData name="Katie Eberstein" userId="S::katie.eberstein@brighton-hove.gov.uk::8552068e-af68-466d-8240-da5ec5ba8e15" providerId="AD" clId="Web-{5063C184-BD74-40E4-AC8B-340BE95A6AD3}" dt="2024-10-17T09:32:50.371" v="205"/>
          <ac:spMkLst>
            <pc:docMk/>
            <pc:sldMk cId="3789298177" sldId="430"/>
            <ac:spMk id="6" creationId="{B4DF7BE5-EFEE-1F3A-BEB9-0A5F6B9E0477}"/>
          </ac:spMkLst>
        </pc:spChg>
      </pc:sldChg>
      <pc:sldChg chg="addSp delSp modSp add del replId">
        <pc:chgData name="Katie Eberstein" userId="S::katie.eberstein@brighton-hove.gov.uk::8552068e-af68-466d-8240-da5ec5ba8e15" providerId="AD" clId="Web-{5063C184-BD74-40E4-AC8B-340BE95A6AD3}" dt="2024-10-17T09:33:04.512" v="207"/>
        <pc:sldMkLst>
          <pc:docMk/>
          <pc:sldMk cId="3127668523" sldId="431"/>
        </pc:sldMkLst>
        <pc:spChg chg="add mod">
          <ac:chgData name="Katie Eberstein" userId="S::katie.eberstein@brighton-hove.gov.uk::8552068e-af68-466d-8240-da5ec5ba8e15" providerId="AD" clId="Web-{5063C184-BD74-40E4-AC8B-340BE95A6AD3}" dt="2024-10-17T09:32:27.089" v="196"/>
          <ac:spMkLst>
            <pc:docMk/>
            <pc:sldMk cId="3127668523" sldId="431"/>
            <ac:spMk id="5" creationId="{0F739FC8-3DF3-57F1-D8FE-EF343E727A96}"/>
          </ac:spMkLst>
        </pc:spChg>
        <pc:spChg chg="del">
          <ac:chgData name="Katie Eberstein" userId="S::katie.eberstein@brighton-hove.gov.uk::8552068e-af68-466d-8240-da5ec5ba8e15" providerId="AD" clId="Web-{5063C184-BD74-40E4-AC8B-340BE95A6AD3}" dt="2024-10-17T09:32:27.089" v="196"/>
          <ac:spMkLst>
            <pc:docMk/>
            <pc:sldMk cId="3127668523" sldId="431"/>
            <ac:spMk id="6" creationId="{B4DF7BE5-EFEE-1F3A-BEB9-0A5F6B9E0477}"/>
          </ac:spMkLst>
        </pc:spChg>
      </pc:sldChg>
      <pc:sldChg chg="addSp delSp modSp add replId">
        <pc:chgData name="Katie Eberstein" userId="S::katie.eberstein@brighton-hove.gov.uk::8552068e-af68-466d-8240-da5ec5ba8e15" providerId="AD" clId="Web-{5063C184-BD74-40E4-AC8B-340BE95A6AD3}" dt="2024-10-17T09:35:53.736" v="272" actId="20577"/>
        <pc:sldMkLst>
          <pc:docMk/>
          <pc:sldMk cId="3800184532" sldId="432"/>
        </pc:sldMkLst>
        <pc:spChg chg="mod">
          <ac:chgData name="Katie Eberstein" userId="S::katie.eberstein@brighton-hove.gov.uk::8552068e-af68-466d-8240-da5ec5ba8e15" providerId="AD" clId="Web-{5063C184-BD74-40E4-AC8B-340BE95A6AD3}" dt="2024-10-17T09:35:53.736" v="272" actId="20577"/>
          <ac:spMkLst>
            <pc:docMk/>
            <pc:sldMk cId="3800184532" sldId="432"/>
            <ac:spMk id="2" creationId="{55B63C31-007E-9A20-8871-D7283329D3FC}"/>
          </ac:spMkLst>
        </pc:spChg>
        <pc:spChg chg="add mod">
          <ac:chgData name="Katie Eberstein" userId="S::katie.eberstein@brighton-hove.gov.uk::8552068e-af68-466d-8240-da5ec5ba8e15" providerId="AD" clId="Web-{5063C184-BD74-40E4-AC8B-340BE95A6AD3}" dt="2024-10-17T09:31:56.104" v="192"/>
          <ac:spMkLst>
            <pc:docMk/>
            <pc:sldMk cId="3800184532" sldId="432"/>
            <ac:spMk id="5" creationId="{B1705ABE-8684-5953-54A9-FDBD837A5974}"/>
          </ac:spMkLst>
        </pc:spChg>
        <pc:spChg chg="del">
          <ac:chgData name="Katie Eberstein" userId="S::katie.eberstein@brighton-hove.gov.uk::8552068e-af68-466d-8240-da5ec5ba8e15" providerId="AD" clId="Web-{5063C184-BD74-40E4-AC8B-340BE95A6AD3}" dt="2024-10-17T09:31:56.104" v="192"/>
          <ac:spMkLst>
            <pc:docMk/>
            <pc:sldMk cId="3800184532" sldId="432"/>
            <ac:spMk id="6" creationId="{B4DF7BE5-EFEE-1F3A-BEB9-0A5F6B9E0477}"/>
          </ac:spMkLst>
        </pc:spChg>
        <pc:spChg chg="add">
          <ac:chgData name="Katie Eberstein" userId="S::katie.eberstein@brighton-hove.gov.uk::8552068e-af68-466d-8240-da5ec5ba8e15" providerId="AD" clId="Web-{5063C184-BD74-40E4-AC8B-340BE95A6AD3}" dt="2024-10-17T09:32:16.151" v="194"/>
          <ac:spMkLst>
            <pc:docMk/>
            <pc:sldMk cId="3800184532" sldId="432"/>
            <ac:spMk id="8" creationId="{DDBC2956-41FF-7F48-7F14-378B9EEE7F9E}"/>
          </ac:spMkLst>
        </pc:spChg>
      </pc:sldChg>
      <pc:sldChg chg="addSp modSp add replId">
        <pc:chgData name="Katie Eberstein" userId="S::katie.eberstein@brighton-hove.gov.uk::8552068e-af68-466d-8240-da5ec5ba8e15" providerId="AD" clId="Web-{5063C184-BD74-40E4-AC8B-340BE95A6AD3}" dt="2024-10-17T09:34:30.343" v="240" actId="1076"/>
        <pc:sldMkLst>
          <pc:docMk/>
          <pc:sldMk cId="495462720" sldId="433"/>
        </pc:sldMkLst>
        <pc:spChg chg="add mod">
          <ac:chgData name="Katie Eberstein" userId="S::katie.eberstein@brighton-hove.gov.uk::8552068e-af68-466d-8240-da5ec5ba8e15" providerId="AD" clId="Web-{5063C184-BD74-40E4-AC8B-340BE95A6AD3}" dt="2024-10-17T09:34:30.343" v="240" actId="1076"/>
          <ac:spMkLst>
            <pc:docMk/>
            <pc:sldMk cId="495462720" sldId="433"/>
            <ac:spMk id="4" creationId="{482BA3D3-9478-C3BC-61BA-7F1D580A3E1D}"/>
          </ac:spMkLst>
        </pc:spChg>
      </pc:sldChg>
      <pc:sldChg chg="add del replId">
        <pc:chgData name="Katie Eberstein" userId="S::katie.eberstein@brighton-hove.gov.uk::8552068e-af68-466d-8240-da5ec5ba8e15" providerId="AD" clId="Web-{5063C184-BD74-40E4-AC8B-340BE95A6AD3}" dt="2024-10-17T09:33:15.637" v="209"/>
        <pc:sldMkLst>
          <pc:docMk/>
          <pc:sldMk cId="3311925446" sldId="433"/>
        </pc:sldMkLst>
      </pc:sldChg>
      <pc:sldChg chg="add replId">
        <pc:chgData name="Katie Eberstein" userId="S::katie.eberstein@brighton-hove.gov.uk::8552068e-af68-466d-8240-da5ec5ba8e15" providerId="AD" clId="Web-{5063C184-BD74-40E4-AC8B-340BE95A6AD3}" dt="2024-10-17T09:33:59.357" v="232"/>
        <pc:sldMkLst>
          <pc:docMk/>
          <pc:sldMk cId="1770157552" sldId="434"/>
        </pc:sldMkLst>
      </pc:sldChg>
      <pc:sldChg chg="add replId">
        <pc:chgData name="Katie Eberstein" userId="S::katie.eberstein@brighton-hove.gov.uk::8552068e-af68-466d-8240-da5ec5ba8e15" providerId="AD" clId="Web-{5063C184-BD74-40E4-AC8B-340BE95A6AD3}" dt="2024-10-17T09:34:01.639" v="233"/>
        <pc:sldMkLst>
          <pc:docMk/>
          <pc:sldMk cId="2053932952" sldId="435"/>
        </pc:sldMkLst>
      </pc:sldChg>
      <pc:sldChg chg="add replId">
        <pc:chgData name="Katie Eberstein" userId="S::katie.eberstein@brighton-hove.gov.uk::8552068e-af68-466d-8240-da5ec5ba8e15" providerId="AD" clId="Web-{5063C184-BD74-40E4-AC8B-340BE95A6AD3}" dt="2024-10-17T09:34:03.529" v="234"/>
        <pc:sldMkLst>
          <pc:docMk/>
          <pc:sldMk cId="2730927828" sldId="436"/>
        </pc:sldMkLst>
      </pc:sldChg>
      <pc:sldChg chg="add replId">
        <pc:chgData name="Katie Eberstein" userId="S::katie.eberstein@brighton-hove.gov.uk::8552068e-af68-466d-8240-da5ec5ba8e15" providerId="AD" clId="Web-{5063C184-BD74-40E4-AC8B-340BE95A6AD3}" dt="2024-10-17T09:34:04.154" v="235"/>
        <pc:sldMkLst>
          <pc:docMk/>
          <pc:sldMk cId="1657119714" sldId="437"/>
        </pc:sldMkLst>
      </pc:sldChg>
      <pc:sldChg chg="add replId">
        <pc:chgData name="Katie Eberstein" userId="S::katie.eberstein@brighton-hove.gov.uk::8552068e-af68-466d-8240-da5ec5ba8e15" providerId="AD" clId="Web-{5063C184-BD74-40E4-AC8B-340BE95A6AD3}" dt="2024-10-17T09:36:46.424" v="283"/>
        <pc:sldMkLst>
          <pc:docMk/>
          <pc:sldMk cId="25719758" sldId="438"/>
        </pc:sldMkLst>
      </pc:sldChg>
      <pc:sldChg chg="add replId">
        <pc:chgData name="Katie Eberstein" userId="S::katie.eberstein@brighton-hove.gov.uk::8552068e-af68-466d-8240-da5ec5ba8e15" providerId="AD" clId="Web-{5063C184-BD74-40E4-AC8B-340BE95A6AD3}" dt="2024-10-17T09:36:47.862" v="284"/>
        <pc:sldMkLst>
          <pc:docMk/>
          <pc:sldMk cId="1385912996" sldId="439"/>
        </pc:sldMkLst>
      </pc:sldChg>
      <pc:sldChg chg="add replId">
        <pc:chgData name="Katie Eberstein" userId="S::katie.eberstein@brighton-hove.gov.uk::8552068e-af68-466d-8240-da5ec5ba8e15" providerId="AD" clId="Web-{5063C184-BD74-40E4-AC8B-340BE95A6AD3}" dt="2024-10-17T09:36:47.925" v="285"/>
        <pc:sldMkLst>
          <pc:docMk/>
          <pc:sldMk cId="3322222420" sldId="440"/>
        </pc:sldMkLst>
      </pc:sldChg>
      <pc:sldChg chg="add">
        <pc:chgData name="Katie Eberstein" userId="S::katie.eberstein@brighton-hove.gov.uk::8552068e-af68-466d-8240-da5ec5ba8e15" providerId="AD" clId="Web-{5063C184-BD74-40E4-AC8B-340BE95A6AD3}" dt="2024-10-17T09:38:00.770" v="311"/>
        <pc:sldMkLst>
          <pc:docMk/>
          <pc:sldMk cId="523502360" sldId="441"/>
        </pc:sldMkLst>
      </pc:sldChg>
      <pc:sldChg chg="add replId">
        <pc:chgData name="Katie Eberstein" userId="S::katie.eberstein@brighton-hove.gov.uk::8552068e-af68-466d-8240-da5ec5ba8e15" providerId="AD" clId="Web-{5063C184-BD74-40E4-AC8B-340BE95A6AD3}" dt="2024-10-17T09:38:03.536" v="312"/>
        <pc:sldMkLst>
          <pc:docMk/>
          <pc:sldMk cId="2110464502" sldId="442"/>
        </pc:sldMkLst>
      </pc:sldChg>
      <pc:sldChg chg="addSp delSp modSp add replId">
        <pc:chgData name="Katie Eberstein" userId="S::katie.eberstein@brighton-hove.gov.uk::8552068e-af68-466d-8240-da5ec5ba8e15" providerId="AD" clId="Web-{5063C184-BD74-40E4-AC8B-340BE95A6AD3}" dt="2024-10-17T09:38:49.303" v="337" actId="20577"/>
        <pc:sldMkLst>
          <pc:docMk/>
          <pc:sldMk cId="2303028717" sldId="443"/>
        </pc:sldMkLst>
        <pc:spChg chg="add mod">
          <ac:chgData name="Katie Eberstein" userId="S::katie.eberstein@brighton-hove.gov.uk::8552068e-af68-466d-8240-da5ec5ba8e15" providerId="AD" clId="Web-{5063C184-BD74-40E4-AC8B-340BE95A6AD3}" dt="2024-10-17T09:38:23.958" v="316"/>
          <ac:spMkLst>
            <pc:docMk/>
            <pc:sldMk cId="2303028717" sldId="443"/>
            <ac:spMk id="5" creationId="{66203DA9-F347-D6CD-D188-83E5C37E5AF8}"/>
          </ac:spMkLst>
        </pc:spChg>
        <pc:spChg chg="del">
          <ac:chgData name="Katie Eberstein" userId="S::katie.eberstein@brighton-hove.gov.uk::8552068e-af68-466d-8240-da5ec5ba8e15" providerId="AD" clId="Web-{5063C184-BD74-40E4-AC8B-340BE95A6AD3}" dt="2024-10-17T09:38:23.958" v="316"/>
          <ac:spMkLst>
            <pc:docMk/>
            <pc:sldMk cId="2303028717" sldId="443"/>
            <ac:spMk id="6" creationId="{5D73FB95-CC45-79B2-A4BF-F06E6E3D95FA}"/>
          </ac:spMkLst>
        </pc:spChg>
        <pc:spChg chg="add mod">
          <ac:chgData name="Katie Eberstein" userId="S::katie.eberstein@brighton-hove.gov.uk::8552068e-af68-466d-8240-da5ec5ba8e15" providerId="AD" clId="Web-{5063C184-BD74-40E4-AC8B-340BE95A6AD3}" dt="2024-10-17T09:38:49.303" v="337" actId="20577"/>
          <ac:spMkLst>
            <pc:docMk/>
            <pc:sldMk cId="2303028717" sldId="443"/>
            <ac:spMk id="8" creationId="{098C92AD-7930-1CC0-A552-5F07E56AE84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7568C-80B7-45E7-8BD2-FE8465D8FD1D}" type="datetimeFigureOut">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765B1-1745-4F6E-AD8B-A018D6C0582C}" type="slidenum">
              <a:t>‹#›</a:t>
            </a:fld>
            <a:endParaRPr lang="en-US"/>
          </a:p>
        </p:txBody>
      </p:sp>
    </p:spTree>
    <p:extLst>
      <p:ext uri="{BB962C8B-B14F-4D97-AF65-F5344CB8AC3E}">
        <p14:creationId xmlns:p14="http://schemas.microsoft.com/office/powerpoint/2010/main" val="413978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term we will thinking about water in our assemblies.</a:t>
            </a:r>
          </a:p>
          <a:p>
            <a:endParaRPr lang="en-US">
              <a:cs typeface="Calibri"/>
            </a:endParaRPr>
          </a:p>
        </p:txBody>
      </p:sp>
      <p:sp>
        <p:nvSpPr>
          <p:cNvPr id="4" name="Slide Number Placeholder 3"/>
          <p:cNvSpPr>
            <a:spLocks noGrp="1"/>
          </p:cNvSpPr>
          <p:nvPr>
            <p:ph type="sldNum" sz="quarter" idx="5"/>
          </p:nvPr>
        </p:nvSpPr>
        <p:spPr/>
        <p:txBody>
          <a:bodyPr/>
          <a:lstStyle/>
          <a:p>
            <a:fld id="{8E0DDEF5-E7CA-48A0-B390-228C6705C608}" type="slidenum">
              <a:t>1</a:t>
            </a:fld>
            <a:endParaRPr lang="en-US"/>
          </a:p>
        </p:txBody>
      </p:sp>
    </p:spTree>
    <p:extLst>
      <p:ext uri="{BB962C8B-B14F-4D97-AF65-F5344CB8AC3E}">
        <p14:creationId xmlns:p14="http://schemas.microsoft.com/office/powerpoint/2010/main" val="151590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10</a:t>
            </a:fld>
            <a:endParaRPr lang="en-US"/>
          </a:p>
        </p:txBody>
      </p:sp>
    </p:spTree>
    <p:extLst>
      <p:ext uri="{BB962C8B-B14F-4D97-AF65-F5344CB8AC3E}">
        <p14:creationId xmlns:p14="http://schemas.microsoft.com/office/powerpoint/2010/main" val="59278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Solar energy is plentiful, free and renewable.</a:t>
            </a:r>
          </a:p>
          <a:p>
            <a:r>
              <a:rPr lang="en-US">
                <a:ea typeface="Calibri"/>
                <a:cs typeface="Calibri"/>
              </a:rPr>
              <a:t>It doesn’t create carbon dioxide or greenhouse gases.</a:t>
            </a:r>
          </a:p>
          <a:p>
            <a:r>
              <a:rPr lang="en-US">
                <a:ea typeface="Calibri"/>
                <a:cs typeface="Calibri"/>
              </a:rPr>
              <a:t>It can be used in places where the grid can't reach.</a:t>
            </a:r>
          </a:p>
        </p:txBody>
      </p:sp>
      <p:sp>
        <p:nvSpPr>
          <p:cNvPr id="4" name="Slide Number Placeholder 3"/>
          <p:cNvSpPr>
            <a:spLocks noGrp="1"/>
          </p:cNvSpPr>
          <p:nvPr>
            <p:ph type="sldNum" sz="quarter" idx="5"/>
          </p:nvPr>
        </p:nvSpPr>
        <p:spPr/>
        <p:txBody>
          <a:bodyPr/>
          <a:lstStyle/>
          <a:p>
            <a:fld id="{CFF765B1-1745-4F6E-AD8B-A018D6C0582C}" type="slidenum">
              <a:t>11</a:t>
            </a:fld>
            <a:endParaRPr lang="en-US"/>
          </a:p>
        </p:txBody>
      </p:sp>
    </p:spTree>
    <p:extLst>
      <p:ext uri="{BB962C8B-B14F-4D97-AF65-F5344CB8AC3E}">
        <p14:creationId xmlns:p14="http://schemas.microsoft.com/office/powerpoint/2010/main" val="636707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12</a:t>
            </a:fld>
            <a:endParaRPr lang="en-US"/>
          </a:p>
        </p:txBody>
      </p:sp>
    </p:spTree>
    <p:extLst>
      <p:ext uri="{BB962C8B-B14F-4D97-AF65-F5344CB8AC3E}">
        <p14:creationId xmlns:p14="http://schemas.microsoft.com/office/powerpoint/2010/main" val="2843240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OSOW schools – substitute for a local wind / energy story </a:t>
            </a:r>
            <a:endParaRPr lang="en-US"/>
          </a:p>
          <a:p>
            <a:r>
              <a:rPr lang="en-US">
                <a:ea typeface="Calibri"/>
                <a:cs typeface="Calibri"/>
              </a:rPr>
              <a:t>Picture is of Rampion Wind Farm that now produce clean, renewable energy for half the houses in Sussex.</a:t>
            </a:r>
          </a:p>
          <a:p>
            <a:r>
              <a:rPr lang="en-US"/>
              <a:t>Wind is free</a:t>
            </a:r>
            <a:endParaRPr lang="en-US">
              <a:ea typeface="Calibri"/>
              <a:cs typeface="Calibri"/>
            </a:endParaRPr>
          </a:p>
          <a:p>
            <a:r>
              <a:rPr lang="en-US"/>
              <a:t>As one of the windiest countries in Europe, it is perfect for our climate.</a:t>
            </a:r>
            <a:endParaRPr lang="en-US">
              <a:ea typeface="Calibri"/>
              <a:cs typeface="Calibri"/>
            </a:endParaRPr>
          </a:p>
          <a:p>
            <a:r>
              <a:rPr lang="en-US"/>
              <a:t>Wind turbines can be used to supply energy in remote places.</a:t>
            </a:r>
            <a:endParaRPr lang="en-US">
              <a:ea typeface="Calibri"/>
              <a:cs typeface="Calibri"/>
            </a:endParaRPr>
          </a:p>
          <a:p>
            <a:r>
              <a:rPr lang="en-US"/>
              <a:t>There is no need to dig underground or drill for the resource; therefore there is less pollution of the soil or the sea</a:t>
            </a:r>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13</a:t>
            </a:fld>
            <a:endParaRPr lang="en-US"/>
          </a:p>
        </p:txBody>
      </p:sp>
    </p:spTree>
    <p:extLst>
      <p:ext uri="{BB962C8B-B14F-4D97-AF65-F5344CB8AC3E}">
        <p14:creationId xmlns:p14="http://schemas.microsoft.com/office/powerpoint/2010/main" val="95007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14</a:t>
            </a:fld>
            <a:endParaRPr lang="en-US"/>
          </a:p>
        </p:txBody>
      </p:sp>
    </p:spTree>
    <p:extLst>
      <p:ext uri="{BB962C8B-B14F-4D97-AF65-F5344CB8AC3E}">
        <p14:creationId xmlns:p14="http://schemas.microsoft.com/office/powerpoint/2010/main" val="319707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3210" indent="-283210">
              <a:buFont typeface="Arial,Sans-Serif"/>
              <a:buChar char="•"/>
            </a:pPr>
            <a:r>
              <a:rPr lang="en-GB"/>
              <a:t>Geothermal plants can be found wherever very hot rocks can be found near the surface, for example in the United States, New Zealand, Iceland and Japan. There is one small geothermal power plant in the UK, in Southampton.</a:t>
            </a:r>
          </a:p>
          <a:p>
            <a:pPr marL="283210" indent="-283210">
              <a:buFont typeface="Arial,Sans-Serif"/>
              <a:buChar char="•"/>
            </a:pPr>
            <a:endParaRPr lang="en-GB"/>
          </a:p>
          <a:p>
            <a:pPr marL="283210" indent="-283210">
              <a:buFont typeface="Arial,Sans-Serif"/>
              <a:buChar char="•"/>
            </a:pPr>
            <a:r>
              <a:rPr lang="en-GB"/>
              <a:t>It is a renewable source of energy, which means that it will not run out!</a:t>
            </a:r>
            <a:endParaRPr lang="en-US">
              <a:ea typeface="Calibri"/>
              <a:cs typeface="Calibri"/>
            </a:endParaRPr>
          </a:p>
          <a:p>
            <a:pPr marL="283210" indent="-283210"/>
            <a:endParaRPr lang="en-GB"/>
          </a:p>
          <a:p>
            <a:pPr marL="283210" indent="-283210">
              <a:buFont typeface="Arial,Sans-Serif"/>
              <a:buChar char="•"/>
            </a:pPr>
            <a:r>
              <a:rPr lang="en-GB"/>
              <a:t>Once built, geothermal plants do not produce air pollution and do not contribute to the greenhouse effect.</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16</a:t>
            </a:fld>
            <a:endParaRPr lang="en-US"/>
          </a:p>
        </p:txBody>
      </p:sp>
    </p:spTree>
    <p:extLst>
      <p:ext uri="{BB962C8B-B14F-4D97-AF65-F5344CB8AC3E}">
        <p14:creationId xmlns:p14="http://schemas.microsoft.com/office/powerpoint/2010/main" val="62346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Can they imagine what the world would be like if we only used renewable energy?</a:t>
            </a:r>
          </a:p>
          <a:p>
            <a:r>
              <a:rPr lang="en-US">
                <a:ea typeface="Calibri"/>
                <a:cs typeface="Calibri"/>
              </a:rPr>
              <a:t>Play (some of?) video </a:t>
            </a:r>
            <a:r>
              <a:rPr lang="en-US" err="1">
                <a:ea typeface="Calibri"/>
                <a:cs typeface="Calibri"/>
              </a:rPr>
              <a:t>til</a:t>
            </a:r>
            <a:r>
              <a:rPr lang="en-US">
                <a:ea typeface="Calibri"/>
                <a:cs typeface="Calibri"/>
              </a:rPr>
              <a:t> </a:t>
            </a:r>
            <a:r>
              <a:rPr lang="en-US" err="1">
                <a:ea typeface="Calibri"/>
                <a:cs typeface="Calibri"/>
              </a:rPr>
              <a:t>approx</a:t>
            </a:r>
            <a:r>
              <a:rPr lang="en-US">
                <a:ea typeface="Calibri"/>
                <a:cs typeface="Calibri"/>
              </a:rPr>
              <a:t> </a:t>
            </a:r>
          </a:p>
        </p:txBody>
      </p:sp>
      <p:sp>
        <p:nvSpPr>
          <p:cNvPr id="4" name="Slide Number Placeholder 3"/>
          <p:cNvSpPr>
            <a:spLocks noGrp="1"/>
          </p:cNvSpPr>
          <p:nvPr>
            <p:ph type="sldNum" sz="quarter" idx="5"/>
          </p:nvPr>
        </p:nvSpPr>
        <p:spPr/>
        <p:txBody>
          <a:bodyPr/>
          <a:lstStyle/>
          <a:p>
            <a:fld id="{CFF765B1-1745-4F6E-AD8B-A018D6C0582C}" type="slidenum">
              <a:t>17</a:t>
            </a:fld>
            <a:endParaRPr lang="en-US"/>
          </a:p>
        </p:txBody>
      </p:sp>
    </p:spTree>
    <p:extLst>
      <p:ext uri="{BB962C8B-B14F-4D97-AF65-F5344CB8AC3E}">
        <p14:creationId xmlns:p14="http://schemas.microsoft.com/office/powerpoint/2010/main" val="2847565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18</a:t>
            </a:fld>
            <a:endParaRPr lang="en-US"/>
          </a:p>
        </p:txBody>
      </p:sp>
    </p:spTree>
    <p:extLst>
      <p:ext uri="{BB962C8B-B14F-4D97-AF65-F5344CB8AC3E}">
        <p14:creationId xmlns:p14="http://schemas.microsoft.com/office/powerpoint/2010/main" val="319417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F765B1-1745-4F6E-AD8B-A018D6C0582C}" type="slidenum">
              <a:rPr lang="en-US"/>
              <a:t>19</a:t>
            </a:fld>
            <a:endParaRPr lang="en-US"/>
          </a:p>
        </p:txBody>
      </p:sp>
    </p:spTree>
    <p:extLst>
      <p:ext uri="{BB962C8B-B14F-4D97-AF65-F5344CB8AC3E}">
        <p14:creationId xmlns:p14="http://schemas.microsoft.com/office/powerpoint/2010/main" val="86493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Katie Scanlan talks about sustainable energy produced by Rampion</a:t>
            </a:r>
            <a:endParaRPr lang="en-US"/>
          </a:p>
        </p:txBody>
      </p:sp>
      <p:sp>
        <p:nvSpPr>
          <p:cNvPr id="4" name="Slide Number Placeholder 3"/>
          <p:cNvSpPr>
            <a:spLocks noGrp="1"/>
          </p:cNvSpPr>
          <p:nvPr>
            <p:ph type="sldNum" sz="quarter" idx="5"/>
          </p:nvPr>
        </p:nvSpPr>
        <p:spPr/>
        <p:txBody>
          <a:bodyPr/>
          <a:lstStyle/>
          <a:p>
            <a:fld id="{CFF765B1-1745-4F6E-AD8B-A018D6C0582C}" type="slidenum">
              <a:rPr lang="en-US"/>
              <a:t>20</a:t>
            </a:fld>
            <a:endParaRPr lang="en-US"/>
          </a:p>
        </p:txBody>
      </p:sp>
    </p:spTree>
    <p:extLst>
      <p:ext uri="{BB962C8B-B14F-4D97-AF65-F5344CB8AC3E}">
        <p14:creationId xmlns:p14="http://schemas.microsoft.com/office/powerpoint/2010/main" val="206596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All forms of energy production</a:t>
            </a:r>
          </a:p>
        </p:txBody>
      </p:sp>
      <p:sp>
        <p:nvSpPr>
          <p:cNvPr id="4" name="Slide Number Placeholder 3"/>
          <p:cNvSpPr>
            <a:spLocks noGrp="1"/>
          </p:cNvSpPr>
          <p:nvPr>
            <p:ph type="sldNum" sz="quarter" idx="5"/>
          </p:nvPr>
        </p:nvSpPr>
        <p:spPr/>
        <p:txBody>
          <a:bodyPr/>
          <a:lstStyle/>
          <a:p>
            <a:fld id="{CFF765B1-1745-4F6E-AD8B-A018D6C0582C}" type="slidenum">
              <a:rPr lang="en-US"/>
              <a:t>2</a:t>
            </a:fld>
            <a:endParaRPr lang="en-US"/>
          </a:p>
        </p:txBody>
      </p:sp>
    </p:spTree>
    <p:extLst>
      <p:ext uri="{BB962C8B-B14F-4D97-AF65-F5344CB8AC3E}">
        <p14:creationId xmlns:p14="http://schemas.microsoft.com/office/powerpoint/2010/main" val="3804777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F765B1-1745-4F6E-AD8B-A018D6C0582C}" type="slidenum">
              <a:rPr lang="en-US"/>
              <a:t>21</a:t>
            </a:fld>
            <a:endParaRPr lang="en-US"/>
          </a:p>
        </p:txBody>
      </p:sp>
    </p:spTree>
    <p:extLst>
      <p:ext uri="{BB962C8B-B14F-4D97-AF65-F5344CB8AC3E}">
        <p14:creationId xmlns:p14="http://schemas.microsoft.com/office/powerpoint/2010/main" val="4079631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F765B1-1745-4F6E-AD8B-A018D6C0582C}" type="slidenum">
              <a:rPr lang="en-US"/>
              <a:t>22</a:t>
            </a:fld>
            <a:endParaRPr lang="en-US"/>
          </a:p>
        </p:txBody>
      </p:sp>
    </p:spTree>
    <p:extLst>
      <p:ext uri="{BB962C8B-B14F-4D97-AF65-F5344CB8AC3E}">
        <p14:creationId xmlns:p14="http://schemas.microsoft.com/office/powerpoint/2010/main" val="784403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F765B1-1745-4F6E-AD8B-A018D6C0582C}" type="slidenum">
              <a:rPr lang="en-US"/>
              <a:t>23</a:t>
            </a:fld>
            <a:endParaRPr lang="en-US"/>
          </a:p>
        </p:txBody>
      </p:sp>
    </p:spTree>
    <p:extLst>
      <p:ext uri="{BB962C8B-B14F-4D97-AF65-F5344CB8AC3E}">
        <p14:creationId xmlns:p14="http://schemas.microsoft.com/office/powerpoint/2010/main" val="1156422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rPr lang="en-US"/>
              <a:t>31</a:t>
            </a:fld>
            <a:endParaRPr lang="en-US"/>
          </a:p>
        </p:txBody>
      </p:sp>
    </p:spTree>
    <p:extLst>
      <p:ext uri="{BB962C8B-B14F-4D97-AF65-F5344CB8AC3E}">
        <p14:creationId xmlns:p14="http://schemas.microsoft.com/office/powerpoint/2010/main" val="2216256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2.5 days to recreate this energy</a:t>
            </a:r>
          </a:p>
        </p:txBody>
      </p:sp>
      <p:sp>
        <p:nvSpPr>
          <p:cNvPr id="4" name="Slide Number Placeholder 3"/>
          <p:cNvSpPr>
            <a:spLocks noGrp="1"/>
          </p:cNvSpPr>
          <p:nvPr>
            <p:ph type="sldNum" sz="quarter" idx="5"/>
          </p:nvPr>
        </p:nvSpPr>
        <p:spPr/>
        <p:txBody>
          <a:bodyPr/>
          <a:lstStyle/>
          <a:p>
            <a:fld id="{CFF765B1-1745-4F6E-AD8B-A018D6C0582C}" type="slidenum">
              <a:rPr lang="en-US"/>
              <a:t>32</a:t>
            </a:fld>
            <a:endParaRPr lang="en-US"/>
          </a:p>
        </p:txBody>
      </p:sp>
    </p:spTree>
    <p:extLst>
      <p:ext uri="{BB962C8B-B14F-4D97-AF65-F5344CB8AC3E}">
        <p14:creationId xmlns:p14="http://schemas.microsoft.com/office/powerpoint/2010/main" val="3298664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rPr lang="en-US"/>
              <a:t>36</a:t>
            </a:fld>
            <a:endParaRPr lang="en-US"/>
          </a:p>
        </p:txBody>
      </p:sp>
    </p:spTree>
    <p:extLst>
      <p:ext uri="{BB962C8B-B14F-4D97-AF65-F5344CB8AC3E}">
        <p14:creationId xmlns:p14="http://schemas.microsoft.com/office/powerpoint/2010/main" val="3536977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chance to reflect about the importance of water and it's role in the natural world.</a:t>
            </a:r>
          </a:p>
        </p:txBody>
      </p:sp>
      <p:sp>
        <p:nvSpPr>
          <p:cNvPr id="4" name="Slide Number Placeholder 3"/>
          <p:cNvSpPr>
            <a:spLocks noGrp="1"/>
          </p:cNvSpPr>
          <p:nvPr>
            <p:ph type="sldNum" sz="quarter" idx="5"/>
          </p:nvPr>
        </p:nvSpPr>
        <p:spPr/>
        <p:txBody>
          <a:bodyPr/>
          <a:lstStyle/>
          <a:p>
            <a:fld id="{CFF765B1-1745-4F6E-AD8B-A018D6C0582C}" type="slidenum">
              <a:rPr lang="en-US"/>
              <a:t>40</a:t>
            </a:fld>
            <a:endParaRPr lang="en-US"/>
          </a:p>
        </p:txBody>
      </p:sp>
    </p:spTree>
    <p:extLst>
      <p:ext uri="{BB962C8B-B14F-4D97-AF65-F5344CB8AC3E}">
        <p14:creationId xmlns:p14="http://schemas.microsoft.com/office/powerpoint/2010/main" val="261981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E0DDEF5-E7CA-48A0-B390-228C6705C608}" type="slidenum">
              <a:t>3</a:t>
            </a:fld>
            <a:endParaRPr lang="en-US"/>
          </a:p>
        </p:txBody>
      </p:sp>
    </p:spTree>
    <p:extLst>
      <p:ext uri="{BB962C8B-B14F-4D97-AF65-F5344CB8AC3E}">
        <p14:creationId xmlns:p14="http://schemas.microsoft.com/office/powerpoint/2010/main" val="204622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Can they think of </a:t>
            </a:r>
            <a:r>
              <a:rPr lang="en-US" err="1">
                <a:ea typeface="Calibri"/>
                <a:cs typeface="Calibri"/>
              </a:rPr>
              <a:t>egs</a:t>
            </a:r>
            <a:r>
              <a:rPr lang="en-US">
                <a:ea typeface="Calibri"/>
                <a:cs typeface="Calibri"/>
              </a:rPr>
              <a:t> of renewable and non-renewable energy?</a:t>
            </a:r>
          </a:p>
          <a:p>
            <a:r>
              <a:rPr lang="en-US">
                <a:ea typeface="Calibri"/>
                <a:cs typeface="Calibri"/>
              </a:rPr>
              <a:t>Introduce term 'Fossil Fuels' - a natural fuel formed  many </a:t>
            </a:r>
            <a:r>
              <a:rPr lang="en-US" err="1">
                <a:ea typeface="Calibri"/>
                <a:cs typeface="Calibri"/>
              </a:rPr>
              <a:t>many</a:t>
            </a:r>
            <a:r>
              <a:rPr lang="en-US">
                <a:ea typeface="Calibri"/>
                <a:cs typeface="Calibri"/>
              </a:rPr>
              <a:t> years ago from living organisms</a:t>
            </a:r>
          </a:p>
        </p:txBody>
      </p:sp>
      <p:sp>
        <p:nvSpPr>
          <p:cNvPr id="4" name="Slide Number Placeholder 3"/>
          <p:cNvSpPr>
            <a:spLocks noGrp="1"/>
          </p:cNvSpPr>
          <p:nvPr>
            <p:ph type="sldNum" sz="quarter" idx="5"/>
          </p:nvPr>
        </p:nvSpPr>
        <p:spPr/>
        <p:txBody>
          <a:bodyPr/>
          <a:lstStyle/>
          <a:p>
            <a:fld id="{8E0DDEF5-E7CA-48A0-B390-228C6705C608}" type="slidenum">
              <a:t>4</a:t>
            </a:fld>
            <a:endParaRPr lang="en-US"/>
          </a:p>
        </p:txBody>
      </p:sp>
    </p:spTree>
    <p:extLst>
      <p:ext uri="{BB962C8B-B14F-4D97-AF65-F5344CB8AC3E}">
        <p14:creationId xmlns:p14="http://schemas.microsoft.com/office/powerpoint/2010/main" val="25506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term we will thinking about water in our assemblies.</a:t>
            </a:r>
          </a:p>
          <a:p>
            <a:endParaRPr lang="en-US">
              <a:cs typeface="Calibri"/>
            </a:endParaRPr>
          </a:p>
        </p:txBody>
      </p:sp>
      <p:sp>
        <p:nvSpPr>
          <p:cNvPr id="4" name="Slide Number Placeholder 3"/>
          <p:cNvSpPr>
            <a:spLocks noGrp="1"/>
          </p:cNvSpPr>
          <p:nvPr>
            <p:ph type="sldNum" sz="quarter" idx="5"/>
          </p:nvPr>
        </p:nvSpPr>
        <p:spPr/>
        <p:txBody>
          <a:bodyPr/>
          <a:lstStyle/>
          <a:p>
            <a:fld id="{8E0DDEF5-E7CA-48A0-B390-228C6705C608}" type="slidenum">
              <a:t>5</a:t>
            </a:fld>
            <a:endParaRPr lang="en-US"/>
          </a:p>
        </p:txBody>
      </p:sp>
    </p:spTree>
    <p:extLst>
      <p:ext uri="{BB962C8B-B14F-4D97-AF65-F5344CB8AC3E}">
        <p14:creationId xmlns:p14="http://schemas.microsoft.com/office/powerpoint/2010/main" val="216633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 to 1:42</a:t>
            </a:r>
            <a:endParaRPr lang="en-US"/>
          </a:p>
        </p:txBody>
      </p:sp>
      <p:sp>
        <p:nvSpPr>
          <p:cNvPr id="4" name="Slide Number Placeholder 3"/>
          <p:cNvSpPr>
            <a:spLocks noGrp="1"/>
          </p:cNvSpPr>
          <p:nvPr>
            <p:ph type="sldNum" sz="quarter" idx="5"/>
          </p:nvPr>
        </p:nvSpPr>
        <p:spPr/>
        <p:txBody>
          <a:bodyPr/>
          <a:lstStyle/>
          <a:p>
            <a:fld id="{8E0DDEF5-E7CA-48A0-B390-228C6705C608}" type="slidenum">
              <a:t>6</a:t>
            </a:fld>
            <a:endParaRPr lang="en-US"/>
          </a:p>
        </p:txBody>
      </p:sp>
    </p:spTree>
    <p:extLst>
      <p:ext uri="{BB962C8B-B14F-4D97-AF65-F5344CB8AC3E}">
        <p14:creationId xmlns:p14="http://schemas.microsoft.com/office/powerpoint/2010/main" val="4008579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Impact of extracting and burning fossil fuels including:</a:t>
            </a:r>
            <a:endParaRPr lang="en-US"/>
          </a:p>
          <a:p>
            <a:pPr marL="171450" indent="-171450">
              <a:buFont typeface="Arial"/>
              <a:buChar char="•"/>
            </a:pPr>
            <a:r>
              <a:rPr lang="en-US">
                <a:cs typeface="Calibri"/>
              </a:rPr>
              <a:t>Increasing greenhouse gases</a:t>
            </a:r>
            <a:endParaRPr lang="en-US">
              <a:ea typeface="Calibri" panose="020F0502020204030204"/>
              <a:cs typeface="Calibri"/>
            </a:endParaRPr>
          </a:p>
          <a:p>
            <a:pPr marL="171450" indent="-171450">
              <a:buFont typeface="Arial"/>
              <a:buChar char="•"/>
            </a:pPr>
            <a:r>
              <a:rPr lang="en-US">
                <a:cs typeface="Calibri"/>
              </a:rPr>
              <a:t>Destroying land through quarrying</a:t>
            </a:r>
            <a:endParaRPr lang="en-US">
              <a:ea typeface="Calibri"/>
              <a:cs typeface="Calibri"/>
            </a:endParaRPr>
          </a:p>
          <a:p>
            <a:pPr marL="171450" indent="-171450">
              <a:buFont typeface="Arial"/>
              <a:buChar char="•"/>
            </a:pPr>
            <a:r>
              <a:rPr lang="en-US">
                <a:cs typeface="Calibri"/>
              </a:rPr>
              <a:t>Water pollution – oil spillages and harming wildlife</a:t>
            </a:r>
            <a:endParaRPr lang="en-US"/>
          </a:p>
          <a:p>
            <a:pPr marL="171450" indent="-171450">
              <a:buFont typeface="Arial"/>
              <a:buChar char="•"/>
            </a:pPr>
            <a:r>
              <a:rPr lang="en-US">
                <a:ea typeface="Calibri"/>
                <a:cs typeface="Calibri"/>
              </a:rPr>
              <a:t>Air pollution</a:t>
            </a:r>
            <a:endParaRPr lang="en-US">
              <a:cs typeface="Calibri"/>
            </a:endParaRPr>
          </a:p>
          <a:p>
            <a:pPr marL="171450" indent="-171450">
              <a:buFont typeface="Arial"/>
              <a:buChar char="•"/>
            </a:pPr>
            <a:r>
              <a:rPr lang="en-US">
                <a:ea typeface="Calibri" panose="020F0502020204030204"/>
                <a:cs typeface="Calibri"/>
              </a:rPr>
              <a:t>Acid rain</a:t>
            </a:r>
          </a:p>
          <a:p>
            <a:pPr marL="171450" indent="-171450">
              <a:buFont typeface="Arial"/>
              <a:buChar char="•"/>
            </a:pPr>
            <a:endParaRPr lang="en-US">
              <a:ea typeface="Calibri" panose="020F0502020204030204"/>
              <a:cs typeface="Calibri"/>
            </a:endParaRPr>
          </a:p>
          <a:p>
            <a:pPr marL="171450" indent="-171450">
              <a:buFont typeface="Arial"/>
              <a:buChar char="•"/>
            </a:pP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8E0DDEF5-E7CA-48A0-B390-228C6705C608}" type="slidenum">
              <a:t>7</a:t>
            </a:fld>
            <a:endParaRPr lang="en-US"/>
          </a:p>
        </p:txBody>
      </p:sp>
    </p:spTree>
    <p:extLst>
      <p:ext uri="{BB962C8B-B14F-4D97-AF65-F5344CB8AC3E}">
        <p14:creationId xmlns:p14="http://schemas.microsoft.com/office/powerpoint/2010/main" val="204484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term we will thinking about water in our assemblies.</a:t>
            </a:r>
          </a:p>
          <a:p>
            <a:endParaRPr lang="en-US">
              <a:cs typeface="Calibri"/>
            </a:endParaRPr>
          </a:p>
        </p:txBody>
      </p:sp>
      <p:sp>
        <p:nvSpPr>
          <p:cNvPr id="4" name="Slide Number Placeholder 3"/>
          <p:cNvSpPr>
            <a:spLocks noGrp="1"/>
          </p:cNvSpPr>
          <p:nvPr>
            <p:ph type="sldNum" sz="quarter" idx="5"/>
          </p:nvPr>
        </p:nvSpPr>
        <p:spPr/>
        <p:txBody>
          <a:bodyPr/>
          <a:lstStyle/>
          <a:p>
            <a:fld id="{8E0DDEF5-E7CA-48A0-B390-228C6705C608}" type="slidenum">
              <a:t>8</a:t>
            </a:fld>
            <a:endParaRPr lang="en-US"/>
          </a:p>
        </p:txBody>
      </p:sp>
    </p:spTree>
    <p:extLst>
      <p:ext uri="{BB962C8B-B14F-4D97-AF65-F5344CB8AC3E}">
        <p14:creationId xmlns:p14="http://schemas.microsoft.com/office/powerpoint/2010/main" val="2338043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term we will thinking about water in our assemblies.</a:t>
            </a:r>
          </a:p>
          <a:p>
            <a:endParaRPr lang="en-US">
              <a:cs typeface="Calibri"/>
            </a:endParaRPr>
          </a:p>
        </p:txBody>
      </p:sp>
      <p:sp>
        <p:nvSpPr>
          <p:cNvPr id="4" name="Slide Number Placeholder 3"/>
          <p:cNvSpPr>
            <a:spLocks noGrp="1"/>
          </p:cNvSpPr>
          <p:nvPr>
            <p:ph type="sldNum" sz="quarter" idx="5"/>
          </p:nvPr>
        </p:nvSpPr>
        <p:spPr/>
        <p:txBody>
          <a:bodyPr/>
          <a:lstStyle/>
          <a:p>
            <a:fld id="{8E0DDEF5-E7CA-48A0-B390-228C6705C608}" type="slidenum">
              <a:t>9</a:t>
            </a:fld>
            <a:endParaRPr lang="en-US"/>
          </a:p>
        </p:txBody>
      </p:sp>
    </p:spTree>
    <p:extLst>
      <p:ext uri="{BB962C8B-B14F-4D97-AF65-F5344CB8AC3E}">
        <p14:creationId xmlns:p14="http://schemas.microsoft.com/office/powerpoint/2010/main" val="3784912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203BC1-2108-4627-941F-852517C3654B}"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23147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03BC1-2108-4627-941F-852517C3654B}"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420181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03BC1-2108-4627-941F-852517C3654B}"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78804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03BC1-2108-4627-941F-852517C3654B}"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38865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203BC1-2108-4627-941F-852517C3654B}"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291592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203BC1-2108-4627-941F-852517C3654B}"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58653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203BC1-2108-4627-941F-852517C3654B}"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76368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203BC1-2108-4627-941F-852517C3654B}"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151591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203BC1-2108-4627-941F-852517C3654B}"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129300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203BC1-2108-4627-941F-852517C3654B}"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209963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203BC1-2108-4627-941F-852517C3654B}"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1308709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203BC1-2108-4627-941F-852517C3654B}" type="datetimeFigureOut">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54661-9C15-45B5-A6AA-3628093C8A5E}" type="slidenum">
              <a:rPr lang="en-US" smtClean="0"/>
              <a:t>‹#›</a:t>
            </a:fld>
            <a:endParaRPr lang="en-US"/>
          </a:p>
        </p:txBody>
      </p:sp>
    </p:spTree>
    <p:extLst>
      <p:ext uri="{BB962C8B-B14F-4D97-AF65-F5344CB8AC3E}">
        <p14:creationId xmlns:p14="http://schemas.microsoft.com/office/powerpoint/2010/main" val="1730489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TnGIt5lakG4?feature=oembed" TargetMode="External"/><Relationship Id="rId5" Type="http://schemas.openxmlformats.org/officeDocument/2006/relationships/image" Target="../media/image24.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IaqAyc_Q9mM?feature=oembed" TargetMode="External"/><Relationship Id="rId5" Type="http://schemas.openxmlformats.org/officeDocument/2006/relationships/image" Target="../media/image2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nPkr9HmglG0?feature=oembed" TargetMode="External"/><Relationship Id="rId5" Type="http://schemas.openxmlformats.org/officeDocument/2006/relationships/image" Target="../media/image8.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PqoKZjwgmoY?feature=oembed" TargetMode="Externa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bxf_sCOHgd0?feature=oembed" TargetMode="External"/><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12.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Cc7GVk_Pnl0?feature=oembed" TargetMode="External"/><Relationship Id="rId5" Type="http://schemas.openxmlformats.org/officeDocument/2006/relationships/image" Target="../media/image8.jpe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SN5-DnOHQmE?feature=oembed" TargetMode="External"/><Relationship Id="rId5" Type="http://schemas.openxmlformats.org/officeDocument/2006/relationships/image" Target="../media/image14.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a:cs typeface="Calibri Light"/>
              </a:rPr>
              <a:t> </a:t>
            </a:r>
            <a:r>
              <a:rPr lang="en-US" sz="3600">
                <a:cs typeface="Calibri Light"/>
              </a:rPr>
              <a:t>Week 1 </a:t>
            </a:r>
            <a:br>
              <a:rPr lang="en-US" sz="3600" b="1">
                <a:cs typeface="Calibri Light"/>
              </a:rPr>
            </a:br>
            <a:r>
              <a:rPr lang="en-US" sz="3600" b="1">
                <a:cs typeface="Calibri Light"/>
              </a:rPr>
              <a:t>  Energy</a:t>
            </a:r>
            <a:endParaRPr lang="en-US" sz="3600">
              <a:ea typeface="Calibri Light"/>
              <a:cs typeface="Calibri Light"/>
            </a:endParaRPr>
          </a:p>
        </p:txBody>
      </p:sp>
      <p:sp>
        <p:nvSpPr>
          <p:cNvPr id="3" name="TextBox 2">
            <a:extLst>
              <a:ext uri="{FF2B5EF4-FFF2-40B4-BE49-F238E27FC236}">
                <a16:creationId xmlns:a16="http://schemas.microsoft.com/office/drawing/2014/main" id="{AA9E63BE-F3F3-3F8C-13CB-942EE9EFEECF}"/>
              </a:ext>
            </a:extLst>
          </p:cNvPr>
          <p:cNvSpPr txBox="1"/>
          <p:nvPr/>
        </p:nvSpPr>
        <p:spPr>
          <a:xfrm>
            <a:off x="773060" y="1713485"/>
            <a:ext cx="1053602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ea typeface="Calibri"/>
                <a:cs typeface="Calibri"/>
              </a:rPr>
              <a:t>This term our whole school is thinking about </a:t>
            </a:r>
            <a:r>
              <a:rPr lang="en-GB" sz="4400" b="1">
                <a:ea typeface="Calibri"/>
                <a:cs typeface="Calibri"/>
              </a:rPr>
              <a:t>Energy</a:t>
            </a:r>
          </a:p>
          <a:p>
            <a:pPr algn="ctr"/>
            <a:endParaRPr lang="en-GB" sz="4400" b="1">
              <a:ea typeface="Calibri"/>
              <a:cs typeface="Calibri"/>
            </a:endParaRPr>
          </a:p>
          <a:p>
            <a:pPr algn="ctr"/>
            <a:r>
              <a:rPr lang="en-GB" sz="4400">
                <a:ea typeface="Calibri"/>
                <a:cs typeface="Calibri"/>
              </a:rPr>
              <a:t>How do you use</a:t>
            </a:r>
            <a:r>
              <a:rPr lang="en-GB" sz="4400" b="1">
                <a:ea typeface="Calibri"/>
                <a:cs typeface="Calibri"/>
              </a:rPr>
              <a:t> energy </a:t>
            </a:r>
            <a:r>
              <a:rPr lang="en-GB" sz="4400">
                <a:ea typeface="Calibri"/>
                <a:cs typeface="Calibri"/>
              </a:rPr>
              <a:t>at home and at school?</a:t>
            </a:r>
          </a:p>
        </p:txBody>
      </p:sp>
      <p:pic>
        <p:nvPicPr>
          <p:cNvPr id="4" name="Picture 3" descr="A black text on a white background&#10;&#10;Description automatically generated">
            <a:extLst>
              <a:ext uri="{FF2B5EF4-FFF2-40B4-BE49-F238E27FC236}">
                <a16:creationId xmlns:a16="http://schemas.microsoft.com/office/drawing/2014/main" id="{48096874-9945-B93A-C98E-7BD2C32B37F5}"/>
              </a:ext>
            </a:extLst>
          </p:cNvPr>
          <p:cNvPicPr>
            <a:picLocks noChangeAspect="1"/>
          </p:cNvPicPr>
          <p:nvPr/>
        </p:nvPicPr>
        <p:blipFill>
          <a:blip r:embed="rId3"/>
          <a:stretch>
            <a:fillRect/>
          </a:stretch>
        </p:blipFill>
        <p:spPr>
          <a:xfrm>
            <a:off x="8367622" y="223557"/>
            <a:ext cx="3508076" cy="918737"/>
          </a:xfrm>
          <a:prstGeom prst="rect">
            <a:avLst/>
          </a:prstGeom>
        </p:spPr>
      </p:pic>
    </p:spTree>
    <p:extLst>
      <p:ext uri="{BB962C8B-B14F-4D97-AF65-F5344CB8AC3E}">
        <p14:creationId xmlns:p14="http://schemas.microsoft.com/office/powerpoint/2010/main" val="1846674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a:t>
            </a:r>
            <a:br>
              <a:rPr lang="en-US" sz="3600" b="1" dirty="0">
                <a:cs typeface="Calibri Light"/>
              </a:rPr>
            </a:br>
            <a:r>
              <a:rPr lang="en-US" sz="3600" b="1" dirty="0">
                <a:cs typeface="Calibri Light"/>
              </a:rPr>
              <a:t>   Energy - Introduction</a:t>
            </a:r>
          </a:p>
        </p:txBody>
      </p:sp>
      <p:sp>
        <p:nvSpPr>
          <p:cNvPr id="4" name="TextBox 3">
            <a:extLst>
              <a:ext uri="{FF2B5EF4-FFF2-40B4-BE49-F238E27FC236}">
                <a16:creationId xmlns:a16="http://schemas.microsoft.com/office/drawing/2014/main" id="{29B37FDE-3A3B-95DA-90A7-10761E27AC7A}"/>
              </a:ext>
            </a:extLst>
          </p:cNvPr>
          <p:cNvSpPr txBox="1"/>
          <p:nvPr/>
        </p:nvSpPr>
        <p:spPr>
          <a:xfrm>
            <a:off x="525102" y="2047648"/>
            <a:ext cx="109425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Last week we looked at some of the problems around energy production.</a:t>
            </a:r>
            <a:endParaRPr lang="en-US"/>
          </a:p>
          <a:p>
            <a:r>
              <a:rPr lang="en-US" sz="2800">
                <a:cs typeface="Calibri"/>
              </a:rPr>
              <a:t>  </a:t>
            </a:r>
            <a:endParaRPr lang="en-US"/>
          </a:p>
          <a:p>
            <a:r>
              <a:rPr lang="en-US" sz="2800">
                <a:cs typeface="Calibri"/>
              </a:rPr>
              <a:t>Today we'll be thinking about cleaner renewable energy.</a:t>
            </a:r>
          </a:p>
        </p:txBody>
      </p:sp>
      <p:pic>
        <p:nvPicPr>
          <p:cNvPr id="6" name="Picture 5" descr="A black text on a white background&#10;&#10;Description automatically generated">
            <a:extLst>
              <a:ext uri="{FF2B5EF4-FFF2-40B4-BE49-F238E27FC236}">
                <a16:creationId xmlns:a16="http://schemas.microsoft.com/office/drawing/2014/main" id="{8BD9027C-AEDB-9702-900B-37F78E8D77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937031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normAutofit/>
          </a:bodyPr>
          <a:lstStyle/>
          <a:p>
            <a:r>
              <a:rPr lang="en-US" dirty="0">
                <a:cs typeface="Calibri Light"/>
              </a:rPr>
              <a:t>  </a:t>
            </a:r>
            <a:r>
              <a:rPr lang="en-US" sz="3600" dirty="0">
                <a:cs typeface="Calibri Light"/>
              </a:rPr>
              <a:t>Week 2 - Energy</a:t>
            </a:r>
            <a:br>
              <a:rPr lang="en-US" sz="3600" b="1" dirty="0">
                <a:cs typeface="Calibri Light"/>
              </a:rPr>
            </a:br>
            <a:r>
              <a:rPr lang="en-US" sz="3600" b="1" dirty="0">
                <a:cs typeface="Calibri Light"/>
              </a:rPr>
              <a:t>   Renewable energy - solar</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4" name="Picture 3" descr="Cartoon Sun Vector Art, Icons, and ...">
            <a:extLst>
              <a:ext uri="{FF2B5EF4-FFF2-40B4-BE49-F238E27FC236}">
                <a16:creationId xmlns:a16="http://schemas.microsoft.com/office/drawing/2014/main" id="{12DBBC0E-24EF-FB5A-81C3-C48BC3DDF131}"/>
              </a:ext>
            </a:extLst>
          </p:cNvPr>
          <p:cNvPicPr>
            <a:picLocks noChangeAspect="1"/>
          </p:cNvPicPr>
          <p:nvPr/>
        </p:nvPicPr>
        <p:blipFill>
          <a:blip r:embed="rId4"/>
          <a:stretch>
            <a:fillRect/>
          </a:stretch>
        </p:blipFill>
        <p:spPr>
          <a:xfrm>
            <a:off x="715274" y="1714500"/>
            <a:ext cx="4881113" cy="4895490"/>
          </a:xfrm>
          <a:prstGeom prst="rect">
            <a:avLst/>
          </a:prstGeom>
        </p:spPr>
      </p:pic>
      <p:sp>
        <p:nvSpPr>
          <p:cNvPr id="6" name="TextBox 5">
            <a:extLst>
              <a:ext uri="{FF2B5EF4-FFF2-40B4-BE49-F238E27FC236}">
                <a16:creationId xmlns:a16="http://schemas.microsoft.com/office/drawing/2014/main" id="{37347581-7C38-E10D-5EAB-D42DD7D5ED92}"/>
              </a:ext>
            </a:extLst>
          </p:cNvPr>
          <p:cNvSpPr txBox="1"/>
          <p:nvPr/>
        </p:nvSpPr>
        <p:spPr>
          <a:xfrm>
            <a:off x="6092886" y="1709354"/>
            <a:ext cx="566477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C000"/>
                </a:solidFill>
                <a:ea typeface="Calibri"/>
                <a:cs typeface="Calibri"/>
              </a:rPr>
              <a:t>If we collected and stored all the energy we got from the sun in </a:t>
            </a:r>
            <a:r>
              <a:rPr lang="en-US" sz="4000" b="1">
                <a:solidFill>
                  <a:srgbClr val="FF0000"/>
                </a:solidFill>
                <a:ea typeface="Calibri"/>
                <a:cs typeface="Calibri"/>
              </a:rPr>
              <a:t>1 minute</a:t>
            </a:r>
            <a:r>
              <a:rPr lang="en-US" sz="4000" b="1">
                <a:solidFill>
                  <a:srgbClr val="FFC000"/>
                </a:solidFill>
                <a:ea typeface="Calibri"/>
                <a:cs typeface="Calibri"/>
              </a:rPr>
              <a:t>, it would be enough to power the whole earth for </a:t>
            </a:r>
            <a:r>
              <a:rPr lang="en-US" sz="4000" b="1">
                <a:solidFill>
                  <a:srgbClr val="FF0000"/>
                </a:solidFill>
                <a:ea typeface="Calibri"/>
                <a:cs typeface="Calibri"/>
              </a:rPr>
              <a:t>1 year</a:t>
            </a:r>
          </a:p>
        </p:txBody>
      </p:sp>
    </p:spTree>
    <p:extLst>
      <p:ext uri="{BB962C8B-B14F-4D97-AF65-F5344CB8AC3E}">
        <p14:creationId xmlns:p14="http://schemas.microsoft.com/office/powerpoint/2010/main" val="3228451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normAutofit/>
          </a:bodyPr>
          <a:lstStyle/>
          <a:p>
            <a:r>
              <a:rPr lang="en-US" dirty="0">
                <a:cs typeface="Calibri Light"/>
              </a:rPr>
              <a:t>  </a:t>
            </a:r>
            <a:r>
              <a:rPr lang="en-US" sz="3600" dirty="0">
                <a:cs typeface="Calibri Light"/>
              </a:rPr>
              <a:t>Week 2 - Energy</a:t>
            </a:r>
            <a:br>
              <a:rPr lang="en-US" sz="3600" b="1" dirty="0">
                <a:cs typeface="Calibri Light"/>
              </a:rPr>
            </a:br>
            <a:r>
              <a:rPr lang="en-US" sz="3600" b="1" dirty="0">
                <a:cs typeface="Calibri Light"/>
              </a:rPr>
              <a:t>   Renewable Energy – Solar on Schools</a:t>
            </a:r>
            <a:endParaRPr lang="en-US" b="1" dirty="0"/>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3" name="Picture 2" descr="Solar panels on a roof&#10;&#10;Description automatically generated">
            <a:extLst>
              <a:ext uri="{FF2B5EF4-FFF2-40B4-BE49-F238E27FC236}">
                <a16:creationId xmlns:a16="http://schemas.microsoft.com/office/drawing/2014/main" id="{2E7359B1-0288-0C1D-022A-9C0E83010FBD}"/>
              </a:ext>
            </a:extLst>
          </p:cNvPr>
          <p:cNvPicPr>
            <a:picLocks noChangeAspect="1"/>
          </p:cNvPicPr>
          <p:nvPr/>
        </p:nvPicPr>
        <p:blipFill>
          <a:blip r:embed="rId4"/>
          <a:stretch>
            <a:fillRect/>
          </a:stretch>
        </p:blipFill>
        <p:spPr>
          <a:xfrm>
            <a:off x="5056967" y="1937439"/>
            <a:ext cx="6707577" cy="3572594"/>
          </a:xfrm>
          <a:prstGeom prst="rect">
            <a:avLst/>
          </a:prstGeom>
        </p:spPr>
      </p:pic>
      <p:sp>
        <p:nvSpPr>
          <p:cNvPr id="7" name="TextBox 6">
            <a:extLst>
              <a:ext uri="{FF2B5EF4-FFF2-40B4-BE49-F238E27FC236}">
                <a16:creationId xmlns:a16="http://schemas.microsoft.com/office/drawing/2014/main" id="{2C20E695-3AB5-C8E4-39CC-AD751470CCC5}"/>
              </a:ext>
            </a:extLst>
          </p:cNvPr>
          <p:cNvSpPr txBox="1"/>
          <p:nvPr/>
        </p:nvSpPr>
        <p:spPr>
          <a:xfrm>
            <a:off x="432274" y="1910373"/>
            <a:ext cx="423907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I</a:t>
            </a:r>
            <a:r>
              <a:rPr lang="en-US" sz="2800">
                <a:highlight>
                  <a:srgbClr val="FF0000"/>
                </a:highlight>
                <a:ea typeface="Calibri"/>
                <a:cs typeface="Calibri"/>
              </a:rPr>
              <a:t>NSERT INFORMATION AND PICTURE OF YOUR SCHOOL SOLAR PANELS IF YOU HAVE THEM AND HOW MUICH ENERGY IS PRODUCED </a:t>
            </a:r>
            <a:endParaRPr lang="en-US" sz="2800">
              <a:highlight>
                <a:srgbClr val="FF0000"/>
              </a:highlight>
            </a:endParaRPr>
          </a:p>
        </p:txBody>
      </p:sp>
    </p:spTree>
    <p:extLst>
      <p:ext uri="{BB962C8B-B14F-4D97-AF65-F5344CB8AC3E}">
        <p14:creationId xmlns:p14="http://schemas.microsoft.com/office/powerpoint/2010/main" val="366050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wind turbine&#10;&#10;Description automatically generated">
            <a:extLst>
              <a:ext uri="{FF2B5EF4-FFF2-40B4-BE49-F238E27FC236}">
                <a16:creationId xmlns:a16="http://schemas.microsoft.com/office/drawing/2014/main" id="{10E3D629-C00B-E3FB-5F6F-03D927F20FEE}"/>
              </a:ext>
            </a:extLst>
          </p:cNvPr>
          <p:cNvPicPr>
            <a:picLocks noChangeAspect="1"/>
          </p:cNvPicPr>
          <p:nvPr/>
        </p:nvPicPr>
        <p:blipFill>
          <a:blip r:embed="rId3"/>
          <a:stretch>
            <a:fillRect/>
          </a:stretch>
        </p:blipFill>
        <p:spPr>
          <a:xfrm>
            <a:off x="4721434" y="4212566"/>
            <a:ext cx="8183772" cy="2861094"/>
          </a:xfrm>
          <a:prstGeom prst="rect">
            <a:avLst/>
          </a:prstGeom>
        </p:spPr>
      </p:pic>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normAutofit/>
          </a:bodyPr>
          <a:lstStyle/>
          <a:p>
            <a:r>
              <a:rPr lang="en-US" dirty="0">
                <a:cs typeface="Calibri Light"/>
              </a:rPr>
              <a:t>  </a:t>
            </a:r>
            <a:r>
              <a:rPr lang="en-US" sz="3600" dirty="0">
                <a:cs typeface="Calibri Light"/>
              </a:rPr>
              <a:t>Week 2 - Energy</a:t>
            </a:r>
            <a:br>
              <a:rPr lang="en-US" sz="3600" b="1" dirty="0">
                <a:cs typeface="Calibri Light"/>
              </a:rPr>
            </a:br>
            <a:r>
              <a:rPr lang="en-US" sz="3600" b="1" dirty="0">
                <a:cs typeface="Calibri Light"/>
              </a:rPr>
              <a:t>   Renewable energy - wind</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3" name="Picture 2">
            <a:extLst>
              <a:ext uri="{FF2B5EF4-FFF2-40B4-BE49-F238E27FC236}">
                <a16:creationId xmlns:a16="http://schemas.microsoft.com/office/drawing/2014/main" id="{B1B20AEA-F3CC-E8BB-A633-DE0650785082}"/>
              </a:ext>
            </a:extLst>
          </p:cNvPr>
          <p:cNvPicPr>
            <a:picLocks noChangeAspect="1"/>
          </p:cNvPicPr>
          <p:nvPr/>
        </p:nvPicPr>
        <p:blipFill>
          <a:blip r:embed="rId3"/>
          <a:stretch>
            <a:fillRect/>
          </a:stretch>
        </p:blipFill>
        <p:spPr>
          <a:xfrm>
            <a:off x="9940416" y="1351471"/>
            <a:ext cx="9434601" cy="3177396"/>
          </a:xfrm>
          <a:prstGeom prst="rect">
            <a:avLst/>
          </a:prstGeom>
        </p:spPr>
      </p:pic>
      <p:pic>
        <p:nvPicPr>
          <p:cNvPr id="6" name="Picture 5" descr="Rampion Offshore Wind Farm Opens ...">
            <a:extLst>
              <a:ext uri="{FF2B5EF4-FFF2-40B4-BE49-F238E27FC236}">
                <a16:creationId xmlns:a16="http://schemas.microsoft.com/office/drawing/2014/main" id="{72FF941B-22E4-35F8-C519-A49A062554EC}"/>
              </a:ext>
            </a:extLst>
          </p:cNvPr>
          <p:cNvPicPr>
            <a:picLocks noChangeAspect="1"/>
          </p:cNvPicPr>
          <p:nvPr/>
        </p:nvPicPr>
        <p:blipFill>
          <a:blip r:embed="rId5"/>
          <a:stretch>
            <a:fillRect/>
          </a:stretch>
        </p:blipFill>
        <p:spPr>
          <a:xfrm>
            <a:off x="-1707" y="2188684"/>
            <a:ext cx="6401339" cy="4665991"/>
          </a:xfrm>
          <a:prstGeom prst="rect">
            <a:avLst/>
          </a:prstGeom>
        </p:spPr>
      </p:pic>
      <p:pic>
        <p:nvPicPr>
          <p:cNvPr id="8" name="Picture 7" descr="A logo with blue text&#10;&#10;Description automatically generated">
            <a:extLst>
              <a:ext uri="{FF2B5EF4-FFF2-40B4-BE49-F238E27FC236}">
                <a16:creationId xmlns:a16="http://schemas.microsoft.com/office/drawing/2014/main" id="{449CFC7E-FEB9-DE34-A3A4-A300F6A6CB9B}"/>
              </a:ext>
            </a:extLst>
          </p:cNvPr>
          <p:cNvPicPr>
            <a:picLocks noChangeAspect="1"/>
          </p:cNvPicPr>
          <p:nvPr/>
        </p:nvPicPr>
        <p:blipFill>
          <a:blip r:embed="rId6"/>
          <a:stretch>
            <a:fillRect/>
          </a:stretch>
        </p:blipFill>
        <p:spPr>
          <a:xfrm>
            <a:off x="6812172" y="2185358"/>
            <a:ext cx="2751466" cy="891397"/>
          </a:xfrm>
          <a:prstGeom prst="rect">
            <a:avLst/>
          </a:prstGeom>
        </p:spPr>
      </p:pic>
    </p:spTree>
    <p:extLst>
      <p:ext uri="{BB962C8B-B14F-4D97-AF65-F5344CB8AC3E}">
        <p14:creationId xmlns:p14="http://schemas.microsoft.com/office/powerpoint/2010/main" val="476441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normAutofit/>
          </a:bodyPr>
          <a:lstStyle/>
          <a:p>
            <a:r>
              <a:rPr lang="en-US" dirty="0">
                <a:cs typeface="Calibri Light"/>
              </a:rPr>
              <a:t>  </a:t>
            </a:r>
            <a:r>
              <a:rPr lang="en-US" sz="3600" dirty="0">
                <a:cs typeface="Calibri Light"/>
              </a:rPr>
              <a:t> Week 2 - Energy</a:t>
            </a:r>
            <a:br>
              <a:rPr lang="en-US" sz="3600" b="1" dirty="0">
                <a:cs typeface="Calibri Light"/>
              </a:rPr>
            </a:br>
            <a:r>
              <a:rPr lang="en-US" sz="3600" b="1" dirty="0">
                <a:cs typeface="Calibri Light"/>
              </a:rPr>
              <a:t>   Renewable energy – </a:t>
            </a:r>
            <a:r>
              <a:rPr lang="en-US" sz="3600" b="1" dirty="0" err="1">
                <a:solidFill>
                  <a:srgbClr val="FF0000"/>
                </a:solidFill>
                <a:cs typeface="Calibri Light"/>
              </a:rPr>
              <a:t>xxxxx</a:t>
            </a:r>
            <a:endParaRPr lang="en-US" sz="3600" b="1">
              <a:solidFill>
                <a:srgbClr val="FF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3" name="Online Media 2" title="Location series: Rampion offshore windfarm">
            <a:hlinkClick r:id="" action="ppaction://media"/>
            <a:extLst>
              <a:ext uri="{FF2B5EF4-FFF2-40B4-BE49-F238E27FC236}">
                <a16:creationId xmlns:a16="http://schemas.microsoft.com/office/drawing/2014/main" id="{8107554D-0481-21B7-4191-3ED394307B69}"/>
              </a:ext>
            </a:extLst>
          </p:cNvPr>
          <p:cNvPicPr>
            <a:picLocks noRot="1" noChangeAspect="1"/>
          </p:cNvPicPr>
          <p:nvPr>
            <a:videoFile r:link="rId1"/>
          </p:nvPr>
        </p:nvPicPr>
        <p:blipFill>
          <a:blip r:embed="rId5"/>
          <a:stretch>
            <a:fillRect/>
          </a:stretch>
        </p:blipFill>
        <p:spPr>
          <a:xfrm>
            <a:off x="2549765" y="1361536"/>
            <a:ext cx="9710738" cy="5486400"/>
          </a:xfrm>
          <a:prstGeom prst="rect">
            <a:avLst/>
          </a:prstGeom>
        </p:spPr>
      </p:pic>
      <p:sp>
        <p:nvSpPr>
          <p:cNvPr id="4" name="TextBox 3">
            <a:extLst>
              <a:ext uri="{FF2B5EF4-FFF2-40B4-BE49-F238E27FC236}">
                <a16:creationId xmlns:a16="http://schemas.microsoft.com/office/drawing/2014/main" id="{F727053A-8143-37F2-1D32-CC0B7E489F63}"/>
              </a:ext>
            </a:extLst>
          </p:cNvPr>
          <p:cNvSpPr txBox="1"/>
          <p:nvPr/>
        </p:nvSpPr>
        <p:spPr>
          <a:xfrm>
            <a:off x="223344" y="1957551"/>
            <a:ext cx="207579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FF0000"/>
                </a:solidFill>
                <a:cs typeface="Calibri"/>
              </a:rPr>
              <a:t>REPLACE WITH LOCAL EG?</a:t>
            </a:r>
            <a:endParaRPr lang="en-GB" sz="4000">
              <a:solidFill>
                <a:srgbClr val="FF0000"/>
              </a:solidFill>
            </a:endParaRPr>
          </a:p>
        </p:txBody>
      </p:sp>
    </p:spTree>
    <p:extLst>
      <p:ext uri="{BB962C8B-B14F-4D97-AF65-F5344CB8AC3E}">
        <p14:creationId xmlns:p14="http://schemas.microsoft.com/office/powerpoint/2010/main" val="1741808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8F86-2A23-4A00-897F-87A0B863D487}"/>
              </a:ext>
            </a:extLst>
          </p:cNvPr>
          <p:cNvSpPr/>
          <p:nvPr/>
        </p:nvSpPr>
        <p:spPr>
          <a:xfrm>
            <a:off x="477726" y="674403"/>
            <a:ext cx="10747717" cy="3200876"/>
          </a:xfrm>
          <a:prstGeom prst="rect">
            <a:avLst/>
          </a:prstGeom>
        </p:spPr>
        <p:txBody>
          <a:bodyPr wrap="square" lIns="91440" tIns="45720" rIns="91440" bIns="45720" anchor="t">
            <a:spAutoFit/>
          </a:bodyPr>
          <a:lstStyle/>
          <a:p>
            <a:pPr algn="ctr"/>
            <a:endParaRPr lang="en-GB" sz="4000">
              <a:ea typeface="Calibri"/>
              <a:cs typeface="Calibri"/>
            </a:endParaRPr>
          </a:p>
          <a:p>
            <a:endParaRPr lang="en-GB"/>
          </a:p>
          <a:p>
            <a:r>
              <a:rPr lang="en-GB" sz="3000"/>
              <a:t>There are three main ways we can generate electricity from water. </a:t>
            </a:r>
          </a:p>
          <a:p>
            <a:r>
              <a:rPr lang="en-GB" sz="3200">
                <a:solidFill>
                  <a:srgbClr val="00B050"/>
                </a:solidFill>
              </a:rPr>
              <a:t>Hydro-electric</a:t>
            </a:r>
            <a:endParaRPr lang="en-GB" sz="3200">
              <a:solidFill>
                <a:srgbClr val="00B050"/>
              </a:solidFill>
              <a:ea typeface="Calibri"/>
              <a:cs typeface="Calibri"/>
            </a:endParaRPr>
          </a:p>
          <a:p>
            <a:r>
              <a:rPr lang="en-GB" sz="3200">
                <a:solidFill>
                  <a:srgbClr val="FF0000"/>
                </a:solidFill>
              </a:rPr>
              <a:t>Waves</a:t>
            </a:r>
          </a:p>
          <a:p>
            <a:r>
              <a:rPr lang="en-GB" sz="3200">
                <a:solidFill>
                  <a:srgbClr val="0070C0"/>
                </a:solidFill>
              </a:rPr>
              <a:t>Tides</a:t>
            </a:r>
          </a:p>
          <a:p>
            <a:endParaRPr lang="en-GB"/>
          </a:p>
        </p:txBody>
      </p:sp>
      <p:pic>
        <p:nvPicPr>
          <p:cNvPr id="4" name="Picture 3">
            <a:extLst>
              <a:ext uri="{FF2B5EF4-FFF2-40B4-BE49-F238E27FC236}">
                <a16:creationId xmlns:a16="http://schemas.microsoft.com/office/drawing/2014/main" id="{9DC77F5A-EDC7-4F0B-8CA9-7516E557C278}"/>
              </a:ext>
            </a:extLst>
          </p:cNvPr>
          <p:cNvPicPr>
            <a:picLocks noChangeAspect="1"/>
          </p:cNvPicPr>
          <p:nvPr/>
        </p:nvPicPr>
        <p:blipFill>
          <a:blip r:embed="rId2"/>
          <a:stretch>
            <a:fillRect/>
          </a:stretch>
        </p:blipFill>
        <p:spPr>
          <a:xfrm>
            <a:off x="483319" y="3599678"/>
            <a:ext cx="3526456" cy="2606511"/>
          </a:xfrm>
          <a:prstGeom prst="rect">
            <a:avLst/>
          </a:prstGeom>
        </p:spPr>
      </p:pic>
      <p:pic>
        <p:nvPicPr>
          <p:cNvPr id="3" name="Picture 2">
            <a:extLst>
              <a:ext uri="{FF2B5EF4-FFF2-40B4-BE49-F238E27FC236}">
                <a16:creationId xmlns:a16="http://schemas.microsoft.com/office/drawing/2014/main" id="{AD205B17-99CB-4E62-9469-CE4650F4166B}"/>
              </a:ext>
            </a:extLst>
          </p:cNvPr>
          <p:cNvPicPr>
            <a:picLocks noChangeAspect="1"/>
          </p:cNvPicPr>
          <p:nvPr/>
        </p:nvPicPr>
        <p:blipFill>
          <a:blip r:embed="rId3"/>
          <a:stretch>
            <a:fillRect/>
          </a:stretch>
        </p:blipFill>
        <p:spPr>
          <a:xfrm>
            <a:off x="4155101" y="3599677"/>
            <a:ext cx="3881798" cy="2585323"/>
          </a:xfrm>
          <a:prstGeom prst="rect">
            <a:avLst/>
          </a:prstGeom>
        </p:spPr>
      </p:pic>
      <p:pic>
        <p:nvPicPr>
          <p:cNvPr id="5" name="Picture 4">
            <a:extLst>
              <a:ext uri="{FF2B5EF4-FFF2-40B4-BE49-F238E27FC236}">
                <a16:creationId xmlns:a16="http://schemas.microsoft.com/office/drawing/2014/main" id="{EAB978E1-E267-43F4-81FC-F83D8E5CA74C}"/>
              </a:ext>
            </a:extLst>
          </p:cNvPr>
          <p:cNvPicPr>
            <a:picLocks noChangeAspect="1"/>
          </p:cNvPicPr>
          <p:nvPr/>
        </p:nvPicPr>
        <p:blipFill>
          <a:blip r:embed="rId4"/>
          <a:stretch>
            <a:fillRect/>
          </a:stretch>
        </p:blipFill>
        <p:spPr>
          <a:xfrm>
            <a:off x="8331575" y="3599677"/>
            <a:ext cx="3377106" cy="2529570"/>
          </a:xfrm>
          <a:prstGeom prst="rect">
            <a:avLst/>
          </a:prstGeom>
        </p:spPr>
      </p:pic>
      <p:sp>
        <p:nvSpPr>
          <p:cNvPr id="6" name="Rectangle 5">
            <a:extLst>
              <a:ext uri="{FF2B5EF4-FFF2-40B4-BE49-F238E27FC236}">
                <a16:creationId xmlns:a16="http://schemas.microsoft.com/office/drawing/2014/main" id="{0BA1D307-B4E7-4D18-9A7A-6580FBCFEA8C}"/>
              </a:ext>
            </a:extLst>
          </p:cNvPr>
          <p:cNvSpPr/>
          <p:nvPr/>
        </p:nvSpPr>
        <p:spPr>
          <a:xfrm>
            <a:off x="526975" y="6317472"/>
            <a:ext cx="4815806" cy="369332"/>
          </a:xfrm>
          <a:prstGeom prst="rect">
            <a:avLst/>
          </a:prstGeom>
        </p:spPr>
        <p:txBody>
          <a:bodyPr wrap="none">
            <a:spAutoFit/>
          </a:bodyPr>
          <a:lstStyle/>
          <a:p>
            <a:r>
              <a:rPr lang="en-GB"/>
              <a:t>https://www.youtube.com/watch?v=gcStpg3i5V8</a:t>
            </a:r>
          </a:p>
        </p:txBody>
      </p:sp>
      <p:sp>
        <p:nvSpPr>
          <p:cNvPr id="8" name="Title 1">
            <a:extLst>
              <a:ext uri="{FF2B5EF4-FFF2-40B4-BE49-F238E27FC236}">
                <a16:creationId xmlns:a16="http://schemas.microsoft.com/office/drawing/2014/main" id="{758CF8D3-952B-B900-1B35-349BB89DE06B}"/>
              </a:ext>
            </a:extLst>
          </p:cNvPr>
          <p:cNvSpPr txBox="1">
            <a:spLocks/>
          </p:cNvSpPr>
          <p:nvPr/>
        </p:nvSpPr>
        <p:spPr>
          <a:xfrm>
            <a:off x="-6927" y="4907"/>
            <a:ext cx="12288981" cy="1339418"/>
          </a:xfrm>
          <a:prstGeom prst="rect">
            <a:avLst/>
          </a:prstGeom>
          <a:solidFill>
            <a:srgbClr val="35BCDE"/>
          </a:solid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  </a:t>
            </a:r>
            <a:r>
              <a:rPr lang="en-US" sz="3600" dirty="0">
                <a:cs typeface="Calibri Light"/>
              </a:rPr>
              <a:t>Week 2 - Energy</a:t>
            </a:r>
            <a:endParaRPr lang="en-US" dirty="0">
              <a:cs typeface="Calibri Light"/>
            </a:endParaRPr>
          </a:p>
          <a:p>
            <a:r>
              <a:rPr lang="en-US" sz="3600" b="1" dirty="0">
                <a:cs typeface="Calibri Light"/>
              </a:rPr>
              <a:t>   Renewable energy - water</a:t>
            </a:r>
            <a:endParaRPr lang="en-US" b="1" dirty="0"/>
          </a:p>
        </p:txBody>
      </p:sp>
      <p:pic>
        <p:nvPicPr>
          <p:cNvPr id="10" name="Picture 9" descr="A black text on a white background&#10;&#10;Description automatically generated">
            <a:extLst>
              <a:ext uri="{FF2B5EF4-FFF2-40B4-BE49-F238E27FC236}">
                <a16:creationId xmlns:a16="http://schemas.microsoft.com/office/drawing/2014/main" id="{C9B073DA-0D00-6883-BF8D-E85E4901F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Tree>
    <p:extLst>
      <p:ext uri="{BB962C8B-B14F-4D97-AF65-F5344CB8AC3E}">
        <p14:creationId xmlns:p14="http://schemas.microsoft.com/office/powerpoint/2010/main" val="1534775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normAutofit/>
          </a:bodyPr>
          <a:lstStyle/>
          <a:p>
            <a:r>
              <a:rPr lang="en-US" dirty="0">
                <a:cs typeface="Calibri Light"/>
              </a:rPr>
              <a:t>  </a:t>
            </a:r>
            <a:r>
              <a:rPr lang="en-US" sz="3600" dirty="0">
                <a:cs typeface="Calibri Light"/>
              </a:rPr>
              <a:t>Week 2 - Energy</a:t>
            </a:r>
            <a:br>
              <a:rPr lang="en-US" sz="3600" b="1" dirty="0">
                <a:cs typeface="Calibri Light"/>
              </a:rPr>
            </a:br>
            <a:r>
              <a:rPr lang="en-US" sz="3600" b="1" dirty="0">
                <a:cs typeface="Calibri Light"/>
              </a:rPr>
              <a:t>  Renewable energy - geothermal</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3" name="Picture 2" descr="What is Geothermal Energy? | ThinkGeoEnergy">
            <a:extLst>
              <a:ext uri="{FF2B5EF4-FFF2-40B4-BE49-F238E27FC236}">
                <a16:creationId xmlns:a16="http://schemas.microsoft.com/office/drawing/2014/main" id="{8900B5B4-94EF-9DBE-AB9A-12AFFFB81F74}"/>
              </a:ext>
            </a:extLst>
          </p:cNvPr>
          <p:cNvPicPr>
            <a:picLocks noChangeAspect="1"/>
          </p:cNvPicPr>
          <p:nvPr/>
        </p:nvPicPr>
        <p:blipFill>
          <a:blip r:embed="rId4"/>
          <a:stretch>
            <a:fillRect/>
          </a:stretch>
        </p:blipFill>
        <p:spPr>
          <a:xfrm>
            <a:off x="214313" y="1507916"/>
            <a:ext cx="7708959" cy="5164885"/>
          </a:xfrm>
          <a:prstGeom prst="rect">
            <a:avLst/>
          </a:prstGeom>
        </p:spPr>
      </p:pic>
      <p:sp>
        <p:nvSpPr>
          <p:cNvPr id="4" name="TextBox 3">
            <a:extLst>
              <a:ext uri="{FF2B5EF4-FFF2-40B4-BE49-F238E27FC236}">
                <a16:creationId xmlns:a16="http://schemas.microsoft.com/office/drawing/2014/main" id="{E21C1021-D143-5E53-80CD-F79A0FB1E4BC}"/>
              </a:ext>
            </a:extLst>
          </p:cNvPr>
          <p:cNvSpPr txBox="1"/>
          <p:nvPr/>
        </p:nvSpPr>
        <p:spPr>
          <a:xfrm>
            <a:off x="8185325" y="1519932"/>
            <a:ext cx="372313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kern="1200">
                <a:latin typeface="Calibri"/>
                <a:ea typeface="+mn-ea"/>
                <a:cs typeface="+mn-cs"/>
              </a:rPr>
              <a:t>The centre of the Earth is extremely hot – around 6000oC. </a:t>
            </a:r>
            <a:endParaRPr lang="en-US" sz="2800">
              <a:latin typeface="Calibri"/>
            </a:endParaRPr>
          </a:p>
          <a:p>
            <a:pPr algn="l"/>
            <a:r>
              <a:rPr lang="en-GB" sz="2800" kern="1200">
                <a:latin typeface="Calibri"/>
                <a:ea typeface="+mn-ea"/>
                <a:cs typeface="+mn-cs"/>
              </a:rPr>
              <a:t>Some of this heat rises up to heat rocks nearer the surface. We can use this heat to make electricity.</a:t>
            </a:r>
            <a:endParaRPr lang="en-US" sz="2800">
              <a:ea typeface="Calibri" panose="020F0502020204030204"/>
              <a:cs typeface="Calibri" panose="020F0502020204030204"/>
            </a:endParaRPr>
          </a:p>
          <a:p>
            <a:pPr marL="283210" indent="-283210" algn="l" rtl="0"/>
            <a:endParaRPr lang="en-GB" sz="2800">
              <a:ea typeface="Calibri" panose="020F0502020204030204"/>
              <a:cs typeface="Calibri" panose="020F0502020204030204"/>
            </a:endParaRPr>
          </a:p>
          <a:p>
            <a:pPr marL="283210" indent="-283210" algn="l" rtl="0"/>
            <a:endParaRPr lang="en-US">
              <a:ea typeface="Calibri" panose="020F0502020204030204"/>
              <a:cs typeface="Calibri" panose="020F0502020204030204"/>
            </a:endParaRPr>
          </a:p>
        </p:txBody>
      </p:sp>
    </p:spTree>
    <p:extLst>
      <p:ext uri="{BB962C8B-B14F-4D97-AF65-F5344CB8AC3E}">
        <p14:creationId xmlns:p14="http://schemas.microsoft.com/office/powerpoint/2010/main" val="322608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normAutofit/>
          </a:bodyPr>
          <a:lstStyle/>
          <a:p>
            <a:r>
              <a:rPr lang="en-US" dirty="0">
                <a:cs typeface="Calibri Light"/>
              </a:rPr>
              <a:t>Week 2 - Energy</a:t>
            </a:r>
            <a:br>
              <a:rPr lang="en-US" dirty="0">
                <a:cs typeface="Calibri Light"/>
              </a:rPr>
            </a:br>
            <a:r>
              <a:rPr lang="en-US" sz="3600" b="1" dirty="0">
                <a:cs typeface="Calibri Light"/>
              </a:rPr>
              <a:t>A world without fossil fuels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3" name="Online Media 2" title="Imagining a world without fossil fuels | BBC Ideas">
            <a:hlinkClick r:id="" action="ppaction://media"/>
            <a:extLst>
              <a:ext uri="{FF2B5EF4-FFF2-40B4-BE49-F238E27FC236}">
                <a16:creationId xmlns:a16="http://schemas.microsoft.com/office/drawing/2014/main" id="{F1DE5DC9-3A69-71DB-D747-AF5A758290DF}"/>
              </a:ext>
            </a:extLst>
          </p:cNvPr>
          <p:cNvPicPr>
            <a:picLocks noRot="1" noChangeAspect="1"/>
          </p:cNvPicPr>
          <p:nvPr>
            <a:videoFile r:link="rId1"/>
          </p:nvPr>
        </p:nvPicPr>
        <p:blipFill>
          <a:blip r:embed="rId5"/>
          <a:stretch>
            <a:fillRect/>
          </a:stretch>
        </p:blipFill>
        <p:spPr>
          <a:xfrm>
            <a:off x="1112029" y="1375913"/>
            <a:ext cx="9710738" cy="5486400"/>
          </a:xfrm>
          <a:prstGeom prst="rect">
            <a:avLst/>
          </a:prstGeom>
        </p:spPr>
      </p:pic>
    </p:spTree>
    <p:extLst>
      <p:ext uri="{BB962C8B-B14F-4D97-AF65-F5344CB8AC3E}">
        <p14:creationId xmlns:p14="http://schemas.microsoft.com/office/powerpoint/2010/main" val="389271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a:cs typeface="Calibri Light"/>
              </a:rPr>
              <a:t>  </a:t>
            </a:r>
            <a:r>
              <a:rPr lang="en-US" sz="3600">
                <a:cs typeface="Calibri Light"/>
              </a:rPr>
              <a:t>Week 2</a:t>
            </a:r>
            <a:br>
              <a:rPr lang="en-US" sz="3600" b="1">
                <a:cs typeface="Calibri Light"/>
              </a:rPr>
            </a:br>
            <a:r>
              <a:rPr lang="en-US" sz="3600" b="1">
                <a:cs typeface="Calibri Light"/>
              </a:rPr>
              <a:t>   Energy</a:t>
            </a:r>
          </a:p>
        </p:txBody>
      </p:sp>
      <p:sp>
        <p:nvSpPr>
          <p:cNvPr id="4" name="TextBox 3">
            <a:extLst>
              <a:ext uri="{FF2B5EF4-FFF2-40B4-BE49-F238E27FC236}">
                <a16:creationId xmlns:a16="http://schemas.microsoft.com/office/drawing/2014/main" id="{8F78DDDA-E35A-8576-82EA-7A9F5FF252D9}"/>
              </a:ext>
            </a:extLst>
          </p:cNvPr>
          <p:cNvSpPr txBox="1"/>
          <p:nvPr/>
        </p:nvSpPr>
        <p:spPr>
          <a:xfrm>
            <a:off x="2869721" y="1992702"/>
            <a:ext cx="607874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cs typeface="Segoe UI"/>
              </a:rPr>
              <a:t>Next week we'll look at ​</a:t>
            </a:r>
          </a:p>
          <a:p>
            <a:pPr algn="ctr"/>
            <a:r>
              <a:rPr lang="en-US" sz="4400">
                <a:cs typeface="Segoe UI"/>
              </a:rPr>
              <a:t>​</a:t>
            </a:r>
          </a:p>
          <a:p>
            <a:pPr algn="ctr"/>
            <a:r>
              <a:rPr lang="en-US" sz="6000" b="1">
                <a:cs typeface="Segoe UI"/>
              </a:rPr>
              <a:t>Changemakers</a:t>
            </a:r>
            <a:r>
              <a:rPr lang="en-US" sz="6000">
                <a:cs typeface="Segoe UI"/>
              </a:rPr>
              <a:t>​</a:t>
            </a:r>
            <a:endParaRPr lang="en-US" sz="6000">
              <a:ea typeface="Calibri"/>
              <a:cs typeface="Segoe UI"/>
            </a:endParaRPr>
          </a:p>
          <a:p>
            <a:pPr algn="ctr"/>
            <a:r>
              <a:rPr lang="en-US" sz="4400">
                <a:cs typeface="Segoe UI"/>
              </a:rPr>
              <a:t>​</a:t>
            </a:r>
          </a:p>
          <a:p>
            <a:pPr algn="ctr"/>
            <a:r>
              <a:rPr lang="en-US" sz="4400">
                <a:cs typeface="Segoe UI"/>
              </a:rPr>
              <a:t> who are helping reduce waste</a:t>
            </a:r>
            <a:endParaRPr lang="en-US" sz="4400">
              <a:ea typeface="Calibri"/>
              <a:cs typeface="Segoe UI"/>
            </a:endParaRPr>
          </a:p>
        </p:txBody>
      </p:sp>
      <p:pic>
        <p:nvPicPr>
          <p:cNvPr id="6" name="Picture 5" descr="A black text on a white background&#10;&#10;Description automatically generated">
            <a:extLst>
              <a:ext uri="{FF2B5EF4-FFF2-40B4-BE49-F238E27FC236}">
                <a16:creationId xmlns:a16="http://schemas.microsoft.com/office/drawing/2014/main" id="{3DE8247D-D304-9754-0123-A9730C37A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3185827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Week 3 - Energy</a:t>
            </a:r>
            <a:br>
              <a:rPr lang="en-US" b="1" dirty="0">
                <a:cs typeface="Calibri Light"/>
              </a:rPr>
            </a:br>
            <a:r>
              <a:rPr lang="en-US" b="1" dirty="0">
                <a:solidFill>
                  <a:schemeClr val="bg1"/>
                </a:solidFill>
                <a:cs typeface="Calibri Light"/>
              </a:rPr>
              <a:t>   Energy Changemakers</a:t>
            </a:r>
            <a:endParaRPr lang="en-US" dirty="0">
              <a:solidFill>
                <a:schemeClr val="bg1"/>
              </a:solidFill>
              <a:ea typeface="Calibri Light"/>
              <a:cs typeface="Calibri Light"/>
            </a:endParaRPr>
          </a:p>
        </p:txBody>
      </p:sp>
      <p:sp>
        <p:nvSpPr>
          <p:cNvPr id="5" name="Content Placeholder 4">
            <a:extLst>
              <a:ext uri="{FF2B5EF4-FFF2-40B4-BE49-F238E27FC236}">
                <a16:creationId xmlns:a16="http://schemas.microsoft.com/office/drawing/2014/main" id="{B897ADD8-9153-51EE-DC37-29C3A2CC302B}"/>
              </a:ext>
            </a:extLst>
          </p:cNvPr>
          <p:cNvSpPr>
            <a:spLocks noGrp="1"/>
          </p:cNvSpPr>
          <p:nvPr>
            <p:ph idx="1"/>
          </p:nvPr>
        </p:nvSpPr>
        <p:spPr/>
        <p:txBody>
          <a:bodyPr/>
          <a:lstStyle/>
          <a:p>
            <a:endParaRPr lang="en-GB"/>
          </a:p>
        </p:txBody>
      </p:sp>
      <p:pic>
        <p:nvPicPr>
          <p:cNvPr id="6" name="Picture 5" descr="A black text on a white background&#10;&#10;Description automatically generated">
            <a:extLst>
              <a:ext uri="{FF2B5EF4-FFF2-40B4-BE49-F238E27FC236}">
                <a16:creationId xmlns:a16="http://schemas.microsoft.com/office/drawing/2014/main" id="{6AECC6AF-C035-FCA9-F07A-6543461CD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398439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6276B72-7337-45C5-9F5A-339923F1C0CE}"/>
              </a:ext>
            </a:extLst>
          </p:cNvPr>
          <p:cNvPicPr>
            <a:picLocks noGrp="1" noChangeAspect="1"/>
          </p:cNvPicPr>
          <p:nvPr>
            <p:ph idx="1"/>
          </p:nvPr>
        </p:nvPicPr>
        <p:blipFill>
          <a:blip r:embed="rId3"/>
          <a:stretch>
            <a:fillRect/>
          </a:stretch>
        </p:blipFill>
        <p:spPr>
          <a:xfrm>
            <a:off x="8550540" y="3031366"/>
            <a:ext cx="3328802" cy="1978373"/>
          </a:xfrm>
          <a:prstGeom prst="rect">
            <a:avLst/>
          </a:prstGeom>
        </p:spPr>
      </p:pic>
      <p:pic>
        <p:nvPicPr>
          <p:cNvPr id="5" name="Picture 4">
            <a:extLst>
              <a:ext uri="{FF2B5EF4-FFF2-40B4-BE49-F238E27FC236}">
                <a16:creationId xmlns:a16="http://schemas.microsoft.com/office/drawing/2014/main" id="{9EC4ECC6-000B-425C-94E2-426D0DCD5F48}"/>
              </a:ext>
            </a:extLst>
          </p:cNvPr>
          <p:cNvPicPr>
            <a:picLocks noChangeAspect="1"/>
          </p:cNvPicPr>
          <p:nvPr/>
        </p:nvPicPr>
        <p:blipFill>
          <a:blip r:embed="rId4"/>
          <a:stretch>
            <a:fillRect/>
          </a:stretch>
        </p:blipFill>
        <p:spPr>
          <a:xfrm>
            <a:off x="6131140" y="5182651"/>
            <a:ext cx="2243132" cy="1536490"/>
          </a:xfrm>
          <a:prstGeom prst="rect">
            <a:avLst/>
          </a:prstGeom>
        </p:spPr>
      </p:pic>
      <p:pic>
        <p:nvPicPr>
          <p:cNvPr id="6" name="Picture 5">
            <a:extLst>
              <a:ext uri="{FF2B5EF4-FFF2-40B4-BE49-F238E27FC236}">
                <a16:creationId xmlns:a16="http://schemas.microsoft.com/office/drawing/2014/main" id="{F0A65CFF-3155-4B98-9CE6-1277E8AF6673}"/>
              </a:ext>
            </a:extLst>
          </p:cNvPr>
          <p:cNvPicPr>
            <a:picLocks noChangeAspect="1"/>
          </p:cNvPicPr>
          <p:nvPr/>
        </p:nvPicPr>
        <p:blipFill>
          <a:blip r:embed="rId5"/>
          <a:stretch>
            <a:fillRect/>
          </a:stretch>
        </p:blipFill>
        <p:spPr>
          <a:xfrm>
            <a:off x="775559" y="5009179"/>
            <a:ext cx="3241431" cy="1824963"/>
          </a:xfrm>
          <a:prstGeom prst="rect">
            <a:avLst/>
          </a:prstGeom>
        </p:spPr>
      </p:pic>
      <p:pic>
        <p:nvPicPr>
          <p:cNvPr id="7" name="Picture 6">
            <a:extLst>
              <a:ext uri="{FF2B5EF4-FFF2-40B4-BE49-F238E27FC236}">
                <a16:creationId xmlns:a16="http://schemas.microsoft.com/office/drawing/2014/main" id="{D73B5D5B-1D57-4DA8-88BB-B415E55A8CA8}"/>
              </a:ext>
            </a:extLst>
          </p:cNvPr>
          <p:cNvPicPr>
            <a:picLocks noChangeAspect="1"/>
          </p:cNvPicPr>
          <p:nvPr/>
        </p:nvPicPr>
        <p:blipFill>
          <a:blip r:embed="rId6"/>
          <a:stretch>
            <a:fillRect/>
          </a:stretch>
        </p:blipFill>
        <p:spPr>
          <a:xfrm>
            <a:off x="782320" y="3570924"/>
            <a:ext cx="2653497" cy="1325563"/>
          </a:xfrm>
          <a:prstGeom prst="rect">
            <a:avLst/>
          </a:prstGeom>
        </p:spPr>
      </p:pic>
      <p:pic>
        <p:nvPicPr>
          <p:cNvPr id="8" name="Picture 7">
            <a:extLst>
              <a:ext uri="{FF2B5EF4-FFF2-40B4-BE49-F238E27FC236}">
                <a16:creationId xmlns:a16="http://schemas.microsoft.com/office/drawing/2014/main" id="{09370DB1-6AE7-4CFF-B983-08ECAF0620F7}"/>
              </a:ext>
            </a:extLst>
          </p:cNvPr>
          <p:cNvPicPr>
            <a:picLocks noChangeAspect="1"/>
          </p:cNvPicPr>
          <p:nvPr/>
        </p:nvPicPr>
        <p:blipFill>
          <a:blip r:embed="rId7"/>
          <a:stretch>
            <a:fillRect/>
          </a:stretch>
        </p:blipFill>
        <p:spPr>
          <a:xfrm>
            <a:off x="780691" y="1401547"/>
            <a:ext cx="3104532" cy="2013553"/>
          </a:xfrm>
          <a:prstGeom prst="rect">
            <a:avLst/>
          </a:prstGeom>
        </p:spPr>
      </p:pic>
      <p:pic>
        <p:nvPicPr>
          <p:cNvPr id="9" name="Picture 8">
            <a:extLst>
              <a:ext uri="{FF2B5EF4-FFF2-40B4-BE49-F238E27FC236}">
                <a16:creationId xmlns:a16="http://schemas.microsoft.com/office/drawing/2014/main" id="{39A2E4BF-D540-4F78-B08F-0B13AA11754B}"/>
              </a:ext>
            </a:extLst>
          </p:cNvPr>
          <p:cNvPicPr>
            <a:picLocks noChangeAspect="1"/>
          </p:cNvPicPr>
          <p:nvPr/>
        </p:nvPicPr>
        <p:blipFill>
          <a:blip r:embed="rId8"/>
          <a:stretch>
            <a:fillRect/>
          </a:stretch>
        </p:blipFill>
        <p:spPr>
          <a:xfrm>
            <a:off x="8554831" y="5081839"/>
            <a:ext cx="3327250" cy="1741304"/>
          </a:xfrm>
          <a:prstGeom prst="rect">
            <a:avLst/>
          </a:prstGeom>
        </p:spPr>
      </p:pic>
      <p:sp>
        <p:nvSpPr>
          <p:cNvPr id="3" name="Title 1">
            <a:extLst>
              <a:ext uri="{FF2B5EF4-FFF2-40B4-BE49-F238E27FC236}">
                <a16:creationId xmlns:a16="http://schemas.microsoft.com/office/drawing/2014/main" id="{1985E916-F1D5-A1B6-E60F-14B0D85DAE92}"/>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 Energy</a:t>
            </a:r>
            <a:br>
              <a:rPr lang="en-US" sz="3600" b="1" dirty="0">
                <a:cs typeface="Calibri Light"/>
              </a:rPr>
            </a:br>
            <a:r>
              <a:rPr lang="en-US" sz="3600" b="1" dirty="0">
                <a:cs typeface="Calibri Light"/>
              </a:rPr>
              <a:t>  Sources of Energy</a:t>
            </a:r>
            <a:endParaRPr lang="en-US" sz="3600" dirty="0">
              <a:ea typeface="Calibri Light"/>
              <a:cs typeface="Calibri Light"/>
            </a:endParaRPr>
          </a:p>
        </p:txBody>
      </p:sp>
      <p:pic>
        <p:nvPicPr>
          <p:cNvPr id="14" name="Picture 13" descr="A black text on a white background&#10;&#10;Description automatically generated">
            <a:extLst>
              <a:ext uri="{FF2B5EF4-FFF2-40B4-BE49-F238E27FC236}">
                <a16:creationId xmlns:a16="http://schemas.microsoft.com/office/drawing/2014/main" id="{986D6FA2-C078-7003-7EE4-B388E8DCB3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15" name="Picture 14" descr="Hydroelectric Energy ...">
            <a:extLst>
              <a:ext uri="{FF2B5EF4-FFF2-40B4-BE49-F238E27FC236}">
                <a16:creationId xmlns:a16="http://schemas.microsoft.com/office/drawing/2014/main" id="{E9AB9D68-4CB9-CAC3-5898-AD12A1FF940D}"/>
              </a:ext>
            </a:extLst>
          </p:cNvPr>
          <p:cNvPicPr>
            <a:picLocks noChangeAspect="1"/>
          </p:cNvPicPr>
          <p:nvPr/>
        </p:nvPicPr>
        <p:blipFill>
          <a:blip r:embed="rId10"/>
          <a:stretch>
            <a:fillRect/>
          </a:stretch>
        </p:blipFill>
        <p:spPr>
          <a:xfrm>
            <a:off x="5437608" y="1484283"/>
            <a:ext cx="2883918" cy="2077887"/>
          </a:xfrm>
          <a:prstGeom prst="rect">
            <a:avLst/>
          </a:prstGeom>
        </p:spPr>
      </p:pic>
      <p:pic>
        <p:nvPicPr>
          <p:cNvPr id="12" name="Picture 11">
            <a:extLst>
              <a:ext uri="{FF2B5EF4-FFF2-40B4-BE49-F238E27FC236}">
                <a16:creationId xmlns:a16="http://schemas.microsoft.com/office/drawing/2014/main" id="{092A3120-6C64-45A4-AE35-63ACA4E08483}"/>
              </a:ext>
            </a:extLst>
          </p:cNvPr>
          <p:cNvPicPr>
            <a:picLocks noChangeAspect="1"/>
          </p:cNvPicPr>
          <p:nvPr/>
        </p:nvPicPr>
        <p:blipFill>
          <a:blip r:embed="rId11"/>
          <a:stretch>
            <a:fillRect/>
          </a:stretch>
        </p:blipFill>
        <p:spPr>
          <a:xfrm>
            <a:off x="4104135" y="3701926"/>
            <a:ext cx="2659945" cy="1962096"/>
          </a:xfrm>
          <a:prstGeom prst="rect">
            <a:avLst/>
          </a:prstGeom>
        </p:spPr>
      </p:pic>
      <p:sp>
        <p:nvSpPr>
          <p:cNvPr id="2" name="TextBox 1">
            <a:extLst>
              <a:ext uri="{FF2B5EF4-FFF2-40B4-BE49-F238E27FC236}">
                <a16:creationId xmlns:a16="http://schemas.microsoft.com/office/drawing/2014/main" id="{D35113DA-2715-F7A7-02B7-77661EB8325C}"/>
              </a:ext>
            </a:extLst>
          </p:cNvPr>
          <p:cNvSpPr txBox="1"/>
          <p:nvPr/>
        </p:nvSpPr>
        <p:spPr>
          <a:xfrm>
            <a:off x="8552793" y="1497724"/>
            <a:ext cx="324506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latin typeface="Calibri Light"/>
                <a:cs typeface="Calibri Light"/>
              </a:rPr>
              <a:t>How are these pictures linked?</a:t>
            </a:r>
            <a:endParaRPr lang="en-GB" sz="3600" b="1" dirty="0">
              <a:latin typeface="Calibri Light"/>
              <a:cs typeface="Calibri Light"/>
            </a:endParaRPr>
          </a:p>
          <a:p>
            <a:pPr algn="l"/>
            <a:endParaRPr lang="en-GB" dirty="0">
              <a:cs typeface="Calibri"/>
            </a:endParaRPr>
          </a:p>
        </p:txBody>
      </p:sp>
    </p:spTree>
    <p:extLst>
      <p:ext uri="{BB962C8B-B14F-4D97-AF65-F5344CB8AC3E}">
        <p14:creationId xmlns:p14="http://schemas.microsoft.com/office/powerpoint/2010/main" val="2072512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Week 3 - Energy</a:t>
            </a:r>
            <a:br>
              <a:rPr lang="en-US" dirty="0">
                <a:cs typeface="Calibri Light"/>
              </a:rPr>
            </a:br>
            <a:r>
              <a:rPr lang="en-US" sz="3600" b="1" dirty="0">
                <a:solidFill>
                  <a:schemeClr val="bg1"/>
                </a:solidFill>
                <a:cs typeface="Calibri Light"/>
              </a:rPr>
              <a:t>   Local change maker</a:t>
            </a:r>
            <a:endParaRPr lang="en-US" sz="3600" dirty="0">
              <a:solidFill>
                <a:schemeClr val="bg1"/>
              </a:solidFill>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Content Placeholder 7">
            <a:extLst>
              <a:ext uri="{FF2B5EF4-FFF2-40B4-BE49-F238E27FC236}">
                <a16:creationId xmlns:a16="http://schemas.microsoft.com/office/drawing/2014/main" id="{A79F9598-2A37-1D81-EFB7-3D3F696945AB}"/>
              </a:ext>
            </a:extLst>
          </p:cNvPr>
          <p:cNvSpPr>
            <a:spLocks noGrp="1"/>
          </p:cNvSpPr>
          <p:nvPr>
            <p:ph idx="1"/>
          </p:nvPr>
        </p:nvSpPr>
        <p:spPr/>
        <p:txBody>
          <a:bodyPr vert="horz" lIns="91440" tIns="45720" rIns="91440" bIns="45720" rtlCol="0" anchor="t">
            <a:normAutofit/>
          </a:bodyPr>
          <a:lstStyle/>
          <a:p>
            <a:r>
              <a:rPr lang="en-US" dirty="0">
                <a:solidFill>
                  <a:srgbClr val="FF0000"/>
                </a:solidFill>
                <a:cs typeface="Calibri"/>
              </a:rPr>
              <a:t>Who is an Energy Changemaker in your area – insert info</a:t>
            </a:r>
            <a:endParaRPr lang="en-US" dirty="0">
              <a:solidFill>
                <a:srgbClr val="FF0000"/>
              </a:solidFill>
            </a:endParaRPr>
          </a:p>
        </p:txBody>
      </p:sp>
    </p:spTree>
    <p:extLst>
      <p:ext uri="{BB962C8B-B14F-4D97-AF65-F5344CB8AC3E}">
        <p14:creationId xmlns:p14="http://schemas.microsoft.com/office/powerpoint/2010/main" val="143746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Week 3 - Energy</a:t>
            </a:r>
            <a:br>
              <a:rPr lang="en-US" b="1" dirty="0">
                <a:cs typeface="Calibri Light"/>
              </a:rPr>
            </a:br>
            <a:r>
              <a:rPr lang="en-US" dirty="0">
                <a:solidFill>
                  <a:schemeClr val="bg1"/>
                </a:solidFill>
                <a:cs typeface="Calibri Light"/>
              </a:rPr>
              <a:t>   </a:t>
            </a:r>
            <a:r>
              <a:rPr lang="en-US" b="1" dirty="0">
                <a:solidFill>
                  <a:schemeClr val="bg1"/>
                </a:solidFill>
                <a:cs typeface="Calibri Light"/>
              </a:rPr>
              <a:t>Global changemakers</a:t>
            </a:r>
            <a:endParaRPr lang="en-US" b="1" dirty="0">
              <a:solidFill>
                <a:schemeClr val="bg1"/>
              </a:solidFill>
              <a:ea typeface="Calibri Light"/>
              <a:cs typeface="Calibri Light"/>
            </a:endParaRPr>
          </a:p>
        </p:txBody>
      </p:sp>
      <p:pic>
        <p:nvPicPr>
          <p:cNvPr id="4" name="Content Placeholder 3" descr="A person standing next to a windmill&#10;&#10;Description automatically generated">
            <a:extLst>
              <a:ext uri="{FF2B5EF4-FFF2-40B4-BE49-F238E27FC236}">
                <a16:creationId xmlns:a16="http://schemas.microsoft.com/office/drawing/2014/main" id="{675CF502-652E-44F3-893B-CA8A13702E91}"/>
              </a:ext>
            </a:extLst>
          </p:cNvPr>
          <p:cNvPicPr>
            <a:picLocks noGrp="1" noChangeAspect="1"/>
          </p:cNvPicPr>
          <p:nvPr>
            <p:ph idx="1"/>
          </p:nvPr>
        </p:nvPicPr>
        <p:blipFill>
          <a:blip r:embed="rId3"/>
          <a:stretch>
            <a:fillRect/>
          </a:stretch>
        </p:blipFill>
        <p:spPr>
          <a:xfrm>
            <a:off x="322178" y="1714113"/>
            <a:ext cx="5823352" cy="4351338"/>
          </a:xfrm>
        </p:spPr>
      </p:pic>
      <p:sp>
        <p:nvSpPr>
          <p:cNvPr id="6" name="TextBox 9">
            <a:extLst>
              <a:ext uri="{FF2B5EF4-FFF2-40B4-BE49-F238E27FC236}">
                <a16:creationId xmlns:a16="http://schemas.microsoft.com/office/drawing/2014/main" id="{A095AC98-FEE4-D6B4-EE61-FAE8FFB9EF3C}"/>
              </a:ext>
            </a:extLst>
          </p:cNvPr>
          <p:cNvSpPr txBox="1"/>
          <p:nvPr/>
        </p:nvSpPr>
        <p:spPr>
          <a:xfrm>
            <a:off x="6620866" y="1516053"/>
            <a:ext cx="5592238" cy="526297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a:t>William Kamkwamba, from Malawi, was 14 years old when his parents couldn't afford for him to go to school.  </a:t>
            </a:r>
            <a:endParaRPr lang="en-GB" sz="2800">
              <a:ea typeface="Calibri"/>
              <a:cs typeface="Calibri"/>
            </a:endParaRPr>
          </a:p>
          <a:p>
            <a:r>
              <a:rPr lang="en-GB" sz="2800"/>
              <a:t>He went to the library and taught himself how to build a wind generator out of wood, a bicycle frame, an old tractor fan and other materials.</a:t>
            </a:r>
            <a:endParaRPr lang="en-GB" sz="2800">
              <a:ea typeface="Calibri"/>
              <a:cs typeface="Calibri"/>
            </a:endParaRPr>
          </a:p>
          <a:p>
            <a:r>
              <a:rPr lang="en-GB" sz="2800"/>
              <a:t>He used it to pump out water from the ground, helping his local community survive during a drought. </a:t>
            </a:r>
            <a:endParaRPr lang="en-GB" sz="2800">
              <a:ea typeface="Calibri"/>
              <a:cs typeface="Calibri"/>
            </a:endParaRPr>
          </a:p>
        </p:txBody>
      </p:sp>
      <p:pic>
        <p:nvPicPr>
          <p:cNvPr id="7" name="Picture 6" descr="A black text on a white background&#10;&#10;Description automatically generated">
            <a:extLst>
              <a:ext uri="{FF2B5EF4-FFF2-40B4-BE49-F238E27FC236}">
                <a16:creationId xmlns:a16="http://schemas.microsoft.com/office/drawing/2014/main" id="{424F1B20-0A10-E2D6-E0C4-376667E65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1626102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a:t>
            </a:r>
            <a:r>
              <a:rPr lang="en-US" b="1" dirty="0">
                <a:solidFill>
                  <a:schemeClr val="bg1"/>
                </a:solidFill>
                <a:cs typeface="Calibri Light"/>
              </a:rPr>
              <a:t> </a:t>
            </a:r>
            <a:r>
              <a:rPr lang="en-US" dirty="0">
                <a:solidFill>
                  <a:schemeClr val="bg1"/>
                </a:solidFill>
                <a:cs typeface="Calibri Light"/>
              </a:rPr>
              <a:t>Week 3 - Energy</a:t>
            </a:r>
            <a:br>
              <a:rPr lang="en-US" b="1" dirty="0">
                <a:cs typeface="Calibri Light"/>
              </a:rPr>
            </a:br>
            <a:r>
              <a:rPr lang="en-US" b="1" dirty="0">
                <a:solidFill>
                  <a:schemeClr val="bg1"/>
                </a:solidFill>
                <a:cs typeface="Calibri Light"/>
              </a:rPr>
              <a:t>   </a:t>
            </a:r>
            <a:r>
              <a:rPr lang="en-US" sz="3600" b="1" dirty="0">
                <a:solidFill>
                  <a:schemeClr val="bg1"/>
                </a:solidFill>
                <a:cs typeface="Calibri Light"/>
              </a:rPr>
              <a:t>Changemaker – William Kamkwamba</a:t>
            </a:r>
            <a:endParaRPr lang="en-US" sz="3600" dirty="0">
              <a:solidFill>
                <a:schemeClr val="bg1"/>
              </a:solidFill>
              <a:ea typeface="Calibri Light"/>
              <a:cs typeface="Calibri Light"/>
            </a:endParaRPr>
          </a:p>
        </p:txBody>
      </p:sp>
      <p:pic>
        <p:nvPicPr>
          <p:cNvPr id="4" name="Online Media 3" title="The Boy Who Harnessed The Wind | Offical Trailer [HD] | Netflix">
            <a:hlinkClick r:id="" action="ppaction://media"/>
            <a:extLst>
              <a:ext uri="{FF2B5EF4-FFF2-40B4-BE49-F238E27FC236}">
                <a16:creationId xmlns:a16="http://schemas.microsoft.com/office/drawing/2014/main" id="{38B62DA2-E19D-7718-F18B-DE62E2840F29}"/>
              </a:ext>
            </a:extLst>
          </p:cNvPr>
          <p:cNvPicPr>
            <a:picLocks noRot="1" noChangeAspect="1"/>
          </p:cNvPicPr>
          <p:nvPr>
            <a:videoFile r:link="rId1"/>
          </p:nvPr>
        </p:nvPicPr>
        <p:blipFill>
          <a:blip r:embed="rId4"/>
          <a:stretch>
            <a:fillRect/>
          </a:stretch>
        </p:blipFill>
        <p:spPr>
          <a:xfrm>
            <a:off x="1058545" y="1346200"/>
            <a:ext cx="9710738" cy="5486400"/>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76984C16-BC19-8C19-7C5E-026F3D22A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0397" y="223933"/>
            <a:ext cx="3199022" cy="915711"/>
          </a:xfrm>
          <a:prstGeom prst="rect">
            <a:avLst/>
          </a:prstGeom>
          <a:ln w="12700">
            <a:solidFill>
              <a:schemeClr val="tx1"/>
            </a:solidFill>
          </a:ln>
        </p:spPr>
      </p:pic>
    </p:spTree>
    <p:extLst>
      <p:ext uri="{BB962C8B-B14F-4D97-AF65-F5344CB8AC3E}">
        <p14:creationId xmlns:p14="http://schemas.microsoft.com/office/powerpoint/2010/main" val="167263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a:t>
            </a:r>
            <a:r>
              <a:rPr lang="en-US" b="1" dirty="0">
                <a:solidFill>
                  <a:schemeClr val="bg1"/>
                </a:solidFill>
                <a:cs typeface="Calibri Light"/>
              </a:rPr>
              <a:t> </a:t>
            </a:r>
            <a:r>
              <a:rPr lang="en-US" dirty="0">
                <a:solidFill>
                  <a:schemeClr val="bg1"/>
                </a:solidFill>
                <a:cs typeface="Calibri Light"/>
              </a:rPr>
              <a:t>Week 3 - Energy</a:t>
            </a:r>
            <a:br>
              <a:rPr lang="en-US" b="1" dirty="0">
                <a:cs typeface="Calibri Light"/>
              </a:rPr>
            </a:br>
            <a:r>
              <a:rPr lang="en-US" b="1" dirty="0">
                <a:solidFill>
                  <a:schemeClr val="bg1"/>
                </a:solidFill>
                <a:cs typeface="Calibri Light"/>
              </a:rPr>
              <a:t>  Changemakers</a:t>
            </a:r>
            <a:endParaRPr lang="en-US" b="1" dirty="0">
              <a:solidFill>
                <a:schemeClr val="bg1"/>
              </a:solidFill>
              <a:ea typeface="Calibri Light"/>
              <a:cs typeface="Calibri Light"/>
            </a:endParaRPr>
          </a:p>
        </p:txBody>
      </p:sp>
      <p:sp>
        <p:nvSpPr>
          <p:cNvPr id="5" name="Content Placeholder 4">
            <a:extLst>
              <a:ext uri="{FF2B5EF4-FFF2-40B4-BE49-F238E27FC236}">
                <a16:creationId xmlns:a16="http://schemas.microsoft.com/office/drawing/2014/main" id="{B1705ABE-8684-5953-54A9-FDBD837A5974}"/>
              </a:ext>
            </a:extLst>
          </p:cNvPr>
          <p:cNvSpPr>
            <a:spLocks noGrp="1"/>
          </p:cNvSpPr>
          <p:nvPr>
            <p:ph idx="1"/>
          </p:nvPr>
        </p:nvSpPr>
        <p:spPr/>
        <p:txBody>
          <a:bodyPr/>
          <a:lstStyle/>
          <a:p>
            <a:endParaRPr lang="en-GB"/>
          </a:p>
        </p:txBody>
      </p:sp>
      <p:sp>
        <p:nvSpPr>
          <p:cNvPr id="8" name="Content Placeholder 5">
            <a:extLst>
              <a:ext uri="{FF2B5EF4-FFF2-40B4-BE49-F238E27FC236}">
                <a16:creationId xmlns:a16="http://schemas.microsoft.com/office/drawing/2014/main" id="{DDBC2956-41FF-7F48-7F14-378B9EEE7F9E}"/>
              </a:ext>
            </a:extLst>
          </p:cNvPr>
          <p:cNvSpPr txBox="1">
            <a:spLocks/>
          </p:cNvSpPr>
          <p:nvPr/>
        </p:nvSpPr>
        <p:spPr>
          <a:xfrm>
            <a:off x="990600" y="19780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a:ea typeface="Calibri"/>
                <a:cs typeface="Calibri"/>
              </a:rPr>
              <a:t>Next time we'll look at how </a:t>
            </a:r>
          </a:p>
          <a:p>
            <a:pPr marL="0" indent="0" algn="ctr">
              <a:buFont typeface="Arial" panose="020B0604020202020204" pitchFamily="34" charset="0"/>
              <a:buNone/>
            </a:pPr>
            <a:endParaRPr lang="en-US" sz="4400">
              <a:ea typeface="Calibri"/>
              <a:cs typeface="Calibri"/>
            </a:endParaRPr>
          </a:p>
          <a:p>
            <a:pPr marL="0" indent="0" algn="ctr">
              <a:buFont typeface="Arial" panose="020B0604020202020204" pitchFamily="34" charset="0"/>
              <a:buNone/>
            </a:pPr>
            <a:r>
              <a:rPr lang="en-US" sz="6000" b="1">
                <a:ea typeface="Calibri"/>
                <a:cs typeface="Calibri"/>
              </a:rPr>
              <a:t>YOU</a:t>
            </a:r>
          </a:p>
          <a:p>
            <a:pPr marL="0" indent="0" algn="ctr">
              <a:buFont typeface="Arial" panose="020B0604020202020204" pitchFamily="34" charset="0"/>
              <a:buNone/>
            </a:pPr>
            <a:endParaRPr lang="en-US" sz="4400" b="1">
              <a:ea typeface="Calibri"/>
              <a:cs typeface="Calibri"/>
            </a:endParaRPr>
          </a:p>
          <a:p>
            <a:pPr marL="0" indent="0" algn="ctr">
              <a:buFont typeface="Arial" panose="020B0604020202020204" pitchFamily="34" charset="0"/>
              <a:buNone/>
            </a:pPr>
            <a:r>
              <a:rPr lang="en-US" sz="4400">
                <a:ea typeface="Calibri"/>
                <a:cs typeface="Calibri"/>
              </a:rPr>
              <a:t>can be a changemaker at school and at home</a:t>
            </a:r>
          </a:p>
        </p:txBody>
      </p:sp>
      <p:pic>
        <p:nvPicPr>
          <p:cNvPr id="6" name="Picture 5" descr="A black text on a white background&#10;&#10;Description automatically generated">
            <a:extLst>
              <a:ext uri="{FF2B5EF4-FFF2-40B4-BE49-F238E27FC236}">
                <a16:creationId xmlns:a16="http://schemas.microsoft.com/office/drawing/2014/main" id="{06E2D344-6467-7016-A6E0-43F3A9E2E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3800184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Week 4 - Energy</a:t>
            </a:r>
            <a:br>
              <a:rPr lang="en-US" dirty="0">
                <a:cs typeface="Calibri Light"/>
              </a:rPr>
            </a:br>
            <a:r>
              <a:rPr lang="en-US" b="1" dirty="0">
                <a:cs typeface="Calibri Light"/>
              </a:rPr>
              <a:t>  School Actions</a:t>
            </a:r>
            <a:br>
              <a:rPr lang="en-US" sz="3600" b="1" dirty="0">
                <a:cs typeface="Calibri Light"/>
              </a:rPr>
            </a:br>
            <a:endParaRPr lang="en-US" sz="3600" b="1">
              <a:cs typeface="Calibri Light"/>
            </a:endParaRPr>
          </a:p>
        </p:txBody>
      </p:sp>
      <p:sp>
        <p:nvSpPr>
          <p:cNvPr id="8" name="Content Placeholder 5">
            <a:extLst>
              <a:ext uri="{FF2B5EF4-FFF2-40B4-BE49-F238E27FC236}">
                <a16:creationId xmlns:a16="http://schemas.microsoft.com/office/drawing/2014/main" id="{3F55AC80-BB73-ED1E-73F4-BFCD7EA58974}"/>
              </a:ext>
            </a:extLst>
          </p:cNvPr>
          <p:cNvSpPr txBox="1">
            <a:spLocks/>
          </p:cNvSpPr>
          <p:nvPr/>
        </p:nvSpPr>
        <p:spPr>
          <a:xfrm>
            <a:off x="737558" y="1710606"/>
            <a:ext cx="10443713" cy="2683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cs typeface="Calibri"/>
              </a:rPr>
              <a:t>This week we'll be thinking of ways we can reduce energy use in school.</a:t>
            </a:r>
            <a:endParaRPr lang="en-US" sz="4000"/>
          </a:p>
          <a:p>
            <a:pPr marL="0" indent="0">
              <a:buFont typeface="Arial" panose="020B0604020202020204" pitchFamily="34" charset="0"/>
              <a:buNone/>
            </a:pPr>
            <a:endParaRPr lang="en-US" sz="5400" b="1">
              <a:solidFill>
                <a:srgbClr val="164194"/>
              </a:solidFill>
              <a:ea typeface="Calibri"/>
              <a:cs typeface="Calibri"/>
            </a:endParaRPr>
          </a:p>
          <a:p>
            <a:pPr marL="0" indent="0">
              <a:buFont typeface="Arial" panose="020B0604020202020204" pitchFamily="34" charset="0"/>
              <a:buNone/>
            </a:pPr>
            <a:endParaRPr lang="en-US">
              <a:cs typeface="Calibri"/>
            </a:endParaRPr>
          </a:p>
          <a:p>
            <a:pPr marL="0" indent="0">
              <a:buNone/>
            </a:pPr>
            <a:endParaRPr lang="en-US">
              <a:ea typeface="Calibri" panose="020F0502020204030204"/>
              <a:cs typeface="Calibri"/>
            </a:endParaRPr>
          </a:p>
        </p:txBody>
      </p:sp>
      <p:pic>
        <p:nvPicPr>
          <p:cNvPr id="4" name="Picture 3" descr="Conserving energy in schools – Utility ...">
            <a:extLst>
              <a:ext uri="{FF2B5EF4-FFF2-40B4-BE49-F238E27FC236}">
                <a16:creationId xmlns:a16="http://schemas.microsoft.com/office/drawing/2014/main" id="{11D8CD38-88DD-F5A7-EDEC-E6CBCBF2D259}"/>
              </a:ext>
            </a:extLst>
          </p:cNvPr>
          <p:cNvPicPr>
            <a:picLocks noChangeAspect="1"/>
          </p:cNvPicPr>
          <p:nvPr/>
        </p:nvPicPr>
        <p:blipFill>
          <a:blip r:embed="rId2"/>
          <a:stretch>
            <a:fillRect/>
          </a:stretch>
        </p:blipFill>
        <p:spPr>
          <a:xfrm>
            <a:off x="1116358" y="3057594"/>
            <a:ext cx="4835111" cy="3039856"/>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6C7905B0-97F8-0326-1F85-978A60A6C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2087548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Week 4 - Energy</a:t>
            </a:r>
            <a:br>
              <a:rPr lang="en-US" dirty="0">
                <a:cs typeface="Calibri Light"/>
              </a:rPr>
            </a:br>
            <a:r>
              <a:rPr lang="en-US" b="1" dirty="0">
                <a:cs typeface="Calibri Light"/>
              </a:rPr>
              <a:t>   School Actions</a:t>
            </a:r>
            <a:br>
              <a:rPr lang="en-US" sz="3600" b="1" dirty="0">
                <a:cs typeface="Calibri Light"/>
              </a:rPr>
            </a:br>
            <a:endParaRPr lang="en-US" sz="3600" b="1">
              <a:cs typeface="Calibri Light"/>
            </a:endParaRPr>
          </a:p>
        </p:txBody>
      </p:sp>
      <p:sp>
        <p:nvSpPr>
          <p:cNvPr id="4" name="Content Placeholder 3">
            <a:extLst>
              <a:ext uri="{FF2B5EF4-FFF2-40B4-BE49-F238E27FC236}">
                <a16:creationId xmlns:a16="http://schemas.microsoft.com/office/drawing/2014/main" id="{A3821EAA-148A-2BFB-7CE2-5E3B464E743B}"/>
              </a:ext>
            </a:extLst>
          </p:cNvPr>
          <p:cNvSpPr>
            <a:spLocks noGrp="1"/>
          </p:cNvSpPr>
          <p:nvPr/>
        </p:nvSpPr>
        <p:spPr>
          <a:xfrm>
            <a:off x="406879" y="1609965"/>
            <a:ext cx="1146450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ea typeface="Calibri"/>
                <a:cs typeface="Calibri"/>
              </a:rPr>
              <a:t>How could you reduce energy use in each of these?</a:t>
            </a:r>
          </a:p>
        </p:txBody>
      </p:sp>
      <p:pic>
        <p:nvPicPr>
          <p:cNvPr id="6" name="Picture 5" descr="Fluorescent lighting in school could be ...">
            <a:extLst>
              <a:ext uri="{FF2B5EF4-FFF2-40B4-BE49-F238E27FC236}">
                <a16:creationId xmlns:a16="http://schemas.microsoft.com/office/drawing/2014/main" id="{BB130191-3B53-0FA3-E18A-4144CA88A79E}"/>
              </a:ext>
            </a:extLst>
          </p:cNvPr>
          <p:cNvPicPr>
            <a:picLocks noChangeAspect="1"/>
          </p:cNvPicPr>
          <p:nvPr/>
        </p:nvPicPr>
        <p:blipFill>
          <a:blip r:embed="rId2"/>
          <a:stretch>
            <a:fillRect/>
          </a:stretch>
        </p:blipFill>
        <p:spPr>
          <a:xfrm>
            <a:off x="3482590" y="2212785"/>
            <a:ext cx="2609850" cy="1752600"/>
          </a:xfrm>
          <a:prstGeom prst="rect">
            <a:avLst/>
          </a:prstGeom>
        </p:spPr>
      </p:pic>
      <p:pic>
        <p:nvPicPr>
          <p:cNvPr id="7" name="Picture 6" descr="FREE Printers for Schools – Click Copiers">
            <a:extLst>
              <a:ext uri="{FF2B5EF4-FFF2-40B4-BE49-F238E27FC236}">
                <a16:creationId xmlns:a16="http://schemas.microsoft.com/office/drawing/2014/main" id="{3DA3CE5B-E45E-C467-7F50-3060399AE9AE}"/>
              </a:ext>
            </a:extLst>
          </p:cNvPr>
          <p:cNvPicPr>
            <a:picLocks noChangeAspect="1"/>
          </p:cNvPicPr>
          <p:nvPr/>
        </p:nvPicPr>
        <p:blipFill>
          <a:blip r:embed="rId3"/>
          <a:stretch>
            <a:fillRect/>
          </a:stretch>
        </p:blipFill>
        <p:spPr>
          <a:xfrm>
            <a:off x="509808" y="2246932"/>
            <a:ext cx="2181225" cy="2095500"/>
          </a:xfrm>
          <a:prstGeom prst="rect">
            <a:avLst/>
          </a:prstGeom>
        </p:spPr>
      </p:pic>
      <p:pic>
        <p:nvPicPr>
          <p:cNvPr id="8" name="Picture 7" descr="5 Reasons Why School Computer Labs ...">
            <a:extLst>
              <a:ext uri="{FF2B5EF4-FFF2-40B4-BE49-F238E27FC236}">
                <a16:creationId xmlns:a16="http://schemas.microsoft.com/office/drawing/2014/main" id="{24B35CF7-7A6F-454D-E3D7-5F165A1D243C}"/>
              </a:ext>
            </a:extLst>
          </p:cNvPr>
          <p:cNvPicPr>
            <a:picLocks noChangeAspect="1"/>
          </p:cNvPicPr>
          <p:nvPr/>
        </p:nvPicPr>
        <p:blipFill>
          <a:blip r:embed="rId4"/>
          <a:stretch>
            <a:fillRect/>
          </a:stretch>
        </p:blipFill>
        <p:spPr>
          <a:xfrm>
            <a:off x="4791993" y="4203956"/>
            <a:ext cx="2619375" cy="1743075"/>
          </a:xfrm>
          <a:prstGeom prst="rect">
            <a:avLst/>
          </a:prstGeom>
        </p:spPr>
      </p:pic>
      <p:pic>
        <p:nvPicPr>
          <p:cNvPr id="9" name="Picture 8" descr="primary school classroom Stock Photo ...">
            <a:extLst>
              <a:ext uri="{FF2B5EF4-FFF2-40B4-BE49-F238E27FC236}">
                <a16:creationId xmlns:a16="http://schemas.microsoft.com/office/drawing/2014/main" id="{6D4B7645-2DEE-5BF5-775A-C2E228582724}"/>
              </a:ext>
            </a:extLst>
          </p:cNvPr>
          <p:cNvPicPr>
            <a:picLocks noChangeAspect="1"/>
          </p:cNvPicPr>
          <p:nvPr/>
        </p:nvPicPr>
        <p:blipFill>
          <a:blip r:embed="rId5"/>
          <a:stretch>
            <a:fillRect/>
          </a:stretch>
        </p:blipFill>
        <p:spPr>
          <a:xfrm>
            <a:off x="7670980" y="2214418"/>
            <a:ext cx="2495550" cy="1828800"/>
          </a:xfrm>
          <a:prstGeom prst="rect">
            <a:avLst/>
          </a:prstGeom>
        </p:spPr>
      </p:pic>
      <p:pic>
        <p:nvPicPr>
          <p:cNvPr id="10" name="Picture 9" descr="A large commercial kitchen with large appliances&#10;&#10;Description automatically generated">
            <a:extLst>
              <a:ext uri="{FF2B5EF4-FFF2-40B4-BE49-F238E27FC236}">
                <a16:creationId xmlns:a16="http://schemas.microsoft.com/office/drawing/2014/main" id="{BEE7BA5C-645B-E37A-EDE4-D92560C0929A}"/>
              </a:ext>
            </a:extLst>
          </p:cNvPr>
          <p:cNvPicPr>
            <a:picLocks noChangeAspect="1"/>
          </p:cNvPicPr>
          <p:nvPr/>
        </p:nvPicPr>
        <p:blipFill>
          <a:blip r:embed="rId6"/>
          <a:stretch>
            <a:fillRect/>
          </a:stretch>
        </p:blipFill>
        <p:spPr>
          <a:xfrm>
            <a:off x="910168" y="4913818"/>
            <a:ext cx="2394202" cy="1585785"/>
          </a:xfrm>
          <a:prstGeom prst="rect">
            <a:avLst/>
          </a:prstGeom>
        </p:spPr>
      </p:pic>
      <p:sp>
        <p:nvSpPr>
          <p:cNvPr id="11" name="TextBox 6">
            <a:extLst>
              <a:ext uri="{FF2B5EF4-FFF2-40B4-BE49-F238E27FC236}">
                <a16:creationId xmlns:a16="http://schemas.microsoft.com/office/drawing/2014/main" id="{7C30295D-F885-AB03-F0F7-3E81927E5782}"/>
              </a:ext>
            </a:extLst>
          </p:cNvPr>
          <p:cNvSpPr txBox="1"/>
          <p:nvPr/>
        </p:nvSpPr>
        <p:spPr>
          <a:xfrm>
            <a:off x="743891" y="6369529"/>
            <a:ext cx="389876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ea typeface="Calibri" panose="020F0502020204030204"/>
                <a:cs typeface="Calibri" panose="020F0502020204030204"/>
              </a:rPr>
              <a:t>Freezer, Oven. Hob</a:t>
            </a:r>
          </a:p>
        </p:txBody>
      </p:sp>
      <p:pic>
        <p:nvPicPr>
          <p:cNvPr id="12" name="Picture 11" descr="A white refrigerator in a classroom&#10;&#10;Description automatically generated">
            <a:extLst>
              <a:ext uri="{FF2B5EF4-FFF2-40B4-BE49-F238E27FC236}">
                <a16:creationId xmlns:a16="http://schemas.microsoft.com/office/drawing/2014/main" id="{2F34E959-AB8A-B15B-82E7-7481066441A0}"/>
              </a:ext>
            </a:extLst>
          </p:cNvPr>
          <p:cNvPicPr>
            <a:picLocks noChangeAspect="1"/>
          </p:cNvPicPr>
          <p:nvPr/>
        </p:nvPicPr>
        <p:blipFill>
          <a:blip r:embed="rId7"/>
          <a:stretch>
            <a:fillRect/>
          </a:stretch>
        </p:blipFill>
        <p:spPr>
          <a:xfrm>
            <a:off x="8103157" y="4200902"/>
            <a:ext cx="1626943" cy="2023222"/>
          </a:xfrm>
          <a:prstGeom prst="rect">
            <a:avLst/>
          </a:prstGeom>
        </p:spPr>
      </p:pic>
      <p:sp>
        <p:nvSpPr>
          <p:cNvPr id="13" name="TextBox 12">
            <a:extLst>
              <a:ext uri="{FF2B5EF4-FFF2-40B4-BE49-F238E27FC236}">
                <a16:creationId xmlns:a16="http://schemas.microsoft.com/office/drawing/2014/main" id="{0831F003-F104-A283-3940-9DECE7DDC2B0}"/>
              </a:ext>
            </a:extLst>
          </p:cNvPr>
          <p:cNvSpPr txBox="1"/>
          <p:nvPr/>
        </p:nvSpPr>
        <p:spPr>
          <a:xfrm>
            <a:off x="7940752" y="6225656"/>
            <a:ext cx="424500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ea typeface="Calibri"/>
                <a:cs typeface="Calibri"/>
              </a:rPr>
              <a:t>Heating – gas/electricity / other </a:t>
            </a:r>
          </a:p>
        </p:txBody>
      </p:sp>
      <p:pic>
        <p:nvPicPr>
          <p:cNvPr id="14" name="Picture 13" descr="A black text on a white background&#10;&#10;Description automatically generated">
            <a:extLst>
              <a:ext uri="{FF2B5EF4-FFF2-40B4-BE49-F238E27FC236}">
                <a16:creationId xmlns:a16="http://schemas.microsoft.com/office/drawing/2014/main" id="{B0520F4F-28B2-70AF-7CAB-9C73F6EE48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25719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a:t>
            </a:r>
            <a:r>
              <a:rPr lang="en-US" sz="4000" dirty="0">
                <a:cs typeface="Calibri Light"/>
              </a:rPr>
              <a:t>Week 4 - Energy</a:t>
            </a:r>
            <a:br>
              <a:rPr lang="en-US" sz="4000" dirty="0">
                <a:cs typeface="Calibri Light"/>
              </a:rPr>
            </a:br>
            <a:r>
              <a:rPr lang="en-US" sz="4000" b="1" dirty="0">
                <a:cs typeface="Calibri Light"/>
              </a:rPr>
              <a:t>  School Actions</a:t>
            </a:r>
            <a:br>
              <a:rPr lang="en-US" sz="3600" b="1" dirty="0">
                <a:cs typeface="Calibri Light"/>
              </a:rPr>
            </a:br>
            <a:endParaRPr lang="en-US" sz="3600" b="1">
              <a:cs typeface="Calibri Light"/>
            </a:endParaRPr>
          </a:p>
        </p:txBody>
      </p:sp>
      <p:sp>
        <p:nvSpPr>
          <p:cNvPr id="4" name="Content Placeholder 5">
            <a:extLst>
              <a:ext uri="{FF2B5EF4-FFF2-40B4-BE49-F238E27FC236}">
                <a16:creationId xmlns:a16="http://schemas.microsoft.com/office/drawing/2014/main" id="{5D73FB95-CC45-79B2-A4BF-F06E6E3D95FA}"/>
              </a:ext>
            </a:extLst>
          </p:cNvPr>
          <p:cNvSpPr>
            <a:spLocks noGrp="1"/>
          </p:cNvSpPr>
          <p:nvPr/>
        </p:nvSpPr>
        <p:spPr>
          <a:xfrm>
            <a:off x="212042" y="1342744"/>
            <a:ext cx="5327603" cy="2683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a:solidFill>
                  <a:srgbClr val="164194"/>
                </a:solidFill>
                <a:cs typeface="Calibri"/>
              </a:rPr>
              <a:t>How much electricity does  a light like this use for 10 hours?</a:t>
            </a:r>
            <a:endParaRPr lang="en-US" sz="5400" b="1">
              <a:solidFill>
                <a:srgbClr val="164194"/>
              </a:solidFill>
              <a:ea typeface="Calibri"/>
              <a:cs typeface="Calibri"/>
            </a:endParaRPr>
          </a:p>
          <a:p>
            <a:pPr marL="0" indent="0">
              <a:buNone/>
            </a:pPr>
            <a:endParaRPr lang="en-US" sz="5400" b="1">
              <a:solidFill>
                <a:srgbClr val="164194"/>
              </a:solidFill>
              <a:cs typeface="Calibri"/>
            </a:endParaRPr>
          </a:p>
          <a:p>
            <a:pPr marL="0" indent="0">
              <a:buNone/>
            </a:pPr>
            <a:endParaRPr lang="en-US">
              <a:cs typeface="Calibri"/>
            </a:endParaRPr>
          </a:p>
          <a:p>
            <a:pPr marL="0" indent="0">
              <a:buNone/>
            </a:pPr>
            <a:endParaRPr lang="en-US">
              <a:cs typeface="Calibri"/>
            </a:endParaRPr>
          </a:p>
        </p:txBody>
      </p:sp>
      <p:sp>
        <p:nvSpPr>
          <p:cNvPr id="6" name="TextBox 10">
            <a:extLst>
              <a:ext uri="{FF2B5EF4-FFF2-40B4-BE49-F238E27FC236}">
                <a16:creationId xmlns:a16="http://schemas.microsoft.com/office/drawing/2014/main" id="{9E512F69-B9F9-6EB2-1B07-8DF9E33DDE73}"/>
              </a:ext>
            </a:extLst>
          </p:cNvPr>
          <p:cNvSpPr txBox="1"/>
          <p:nvPr/>
        </p:nvSpPr>
        <p:spPr>
          <a:xfrm>
            <a:off x="5796608" y="3112420"/>
            <a:ext cx="6191218" cy="181588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0" indent="-685800">
              <a:buFont typeface="Calibri"/>
              <a:buChar char="-"/>
            </a:pPr>
            <a:r>
              <a:rPr lang="en-US" sz="3200" b="1">
                <a:solidFill>
                  <a:srgbClr val="009C64"/>
                </a:solidFill>
                <a:cs typeface="Calibri"/>
              </a:rPr>
              <a:t>Older style incandescent bulb: 600 watts</a:t>
            </a:r>
            <a:endParaRPr lang="en-US" sz="3200">
              <a:cs typeface="Calibri"/>
            </a:endParaRPr>
          </a:p>
          <a:p>
            <a:pPr marL="685800" indent="-685800">
              <a:buFont typeface="Calibri"/>
              <a:buChar char="-"/>
            </a:pPr>
            <a:r>
              <a:rPr lang="en-US" sz="3200" b="1">
                <a:solidFill>
                  <a:srgbClr val="009C64"/>
                </a:solidFill>
                <a:ea typeface="Calibri"/>
                <a:cs typeface="Calibri"/>
              </a:rPr>
              <a:t>Newer LED lights: 90-120 watts  </a:t>
            </a:r>
            <a:r>
              <a:rPr lang="en-US" sz="4800" b="1">
                <a:solidFill>
                  <a:srgbClr val="009C64"/>
                </a:solidFill>
                <a:ea typeface="Calibri"/>
                <a:cs typeface="Calibri"/>
              </a:rPr>
              <a:t> </a:t>
            </a:r>
          </a:p>
        </p:txBody>
      </p:sp>
      <p:pic>
        <p:nvPicPr>
          <p:cNvPr id="7" name="Picture 6" descr="Fluorescent lighting in school could be ...">
            <a:extLst>
              <a:ext uri="{FF2B5EF4-FFF2-40B4-BE49-F238E27FC236}">
                <a16:creationId xmlns:a16="http://schemas.microsoft.com/office/drawing/2014/main" id="{B1CE0436-E0A1-92CA-0AD2-CF8F2F731FF3}"/>
              </a:ext>
            </a:extLst>
          </p:cNvPr>
          <p:cNvPicPr>
            <a:picLocks noChangeAspect="1"/>
          </p:cNvPicPr>
          <p:nvPr/>
        </p:nvPicPr>
        <p:blipFill>
          <a:blip r:embed="rId2"/>
          <a:stretch>
            <a:fillRect/>
          </a:stretch>
        </p:blipFill>
        <p:spPr>
          <a:xfrm>
            <a:off x="741042" y="4572982"/>
            <a:ext cx="3135367" cy="2107324"/>
          </a:xfrm>
          <a:prstGeom prst="rect">
            <a:avLst/>
          </a:prstGeom>
        </p:spPr>
      </p:pic>
      <p:sp>
        <p:nvSpPr>
          <p:cNvPr id="9" name="TextBox 8">
            <a:extLst>
              <a:ext uri="{FF2B5EF4-FFF2-40B4-BE49-F238E27FC236}">
                <a16:creationId xmlns:a16="http://schemas.microsoft.com/office/drawing/2014/main" id="{0BD643B1-1815-7F64-6962-2151D2590CA4}"/>
              </a:ext>
            </a:extLst>
          </p:cNvPr>
          <p:cNvSpPr txBox="1"/>
          <p:nvPr/>
        </p:nvSpPr>
        <p:spPr>
          <a:xfrm>
            <a:off x="4099035" y="5846379"/>
            <a:ext cx="81849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164194"/>
                </a:solidFill>
                <a:cs typeface="Calibri"/>
              </a:rPr>
              <a:t>Do we have LED  in our school?</a:t>
            </a:r>
            <a:endParaRPr lang="en-US">
              <a:solidFill>
                <a:srgbClr val="164194"/>
              </a:solidFill>
            </a:endParaRPr>
          </a:p>
        </p:txBody>
      </p:sp>
      <p:sp>
        <p:nvSpPr>
          <p:cNvPr id="10" name="TextBox 9">
            <a:extLst>
              <a:ext uri="{FF2B5EF4-FFF2-40B4-BE49-F238E27FC236}">
                <a16:creationId xmlns:a16="http://schemas.microsoft.com/office/drawing/2014/main" id="{F6C59B70-F057-0623-9F46-5D4CF5D4131D}"/>
              </a:ext>
            </a:extLst>
          </p:cNvPr>
          <p:cNvSpPr txBox="1"/>
          <p:nvPr/>
        </p:nvSpPr>
        <p:spPr>
          <a:xfrm>
            <a:off x="5898932" y="1497724"/>
            <a:ext cx="618796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164194"/>
                </a:solidFill>
                <a:cs typeface="Calibri"/>
              </a:rPr>
              <a:t>It takes about 5 watts to charge a phone and 50 watts to watch tv an hour</a:t>
            </a:r>
          </a:p>
        </p:txBody>
      </p:sp>
      <p:pic>
        <p:nvPicPr>
          <p:cNvPr id="8" name="Picture 7" descr="A black text on a white background&#10;&#10;Description automatically generated">
            <a:extLst>
              <a:ext uri="{FF2B5EF4-FFF2-40B4-BE49-F238E27FC236}">
                <a16:creationId xmlns:a16="http://schemas.microsoft.com/office/drawing/2014/main" id="{83270024-7A99-B42A-0C2E-F7E84724FC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13859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a:t>
            </a:r>
            <a:r>
              <a:rPr lang="en-US" sz="4000" dirty="0">
                <a:cs typeface="Calibri Light"/>
              </a:rPr>
              <a:t>Week 4 - Energy</a:t>
            </a:r>
            <a:br>
              <a:rPr lang="en-US" sz="4000" dirty="0">
                <a:cs typeface="Calibri Light"/>
              </a:rPr>
            </a:br>
            <a:r>
              <a:rPr lang="en-US" sz="4000" b="1" dirty="0">
                <a:cs typeface="Calibri Light"/>
              </a:rPr>
              <a:t>  School Actions</a:t>
            </a:r>
            <a:br>
              <a:rPr lang="en-US" sz="3600" b="1" dirty="0">
                <a:cs typeface="Calibri Light"/>
              </a:rPr>
            </a:br>
            <a:endParaRPr lang="en-US" sz="3600" b="1">
              <a:cs typeface="Calibri Light"/>
            </a:endParaRPr>
          </a:p>
        </p:txBody>
      </p:sp>
      <p:sp>
        <p:nvSpPr>
          <p:cNvPr id="8" name="Content Placeholder 5">
            <a:extLst>
              <a:ext uri="{FF2B5EF4-FFF2-40B4-BE49-F238E27FC236}">
                <a16:creationId xmlns:a16="http://schemas.microsoft.com/office/drawing/2014/main" id="{5D73FB95-CC45-79B2-A4BF-F06E6E3D95FA}"/>
              </a:ext>
            </a:extLst>
          </p:cNvPr>
          <p:cNvSpPr>
            <a:spLocks noGrp="1"/>
          </p:cNvSpPr>
          <p:nvPr/>
        </p:nvSpPr>
        <p:spPr>
          <a:xfrm>
            <a:off x="737558" y="1710606"/>
            <a:ext cx="5077984" cy="2683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a:solidFill>
                  <a:srgbClr val="164194"/>
                </a:solidFill>
                <a:cs typeface="Calibri"/>
              </a:rPr>
              <a:t>Does our school use energy at night time?</a:t>
            </a:r>
            <a:endParaRPr lang="en-US">
              <a:solidFill>
                <a:srgbClr val="000000"/>
              </a:solidFill>
              <a:cs typeface="Calibri"/>
            </a:endParaRPr>
          </a:p>
          <a:p>
            <a:pPr marL="0" indent="0">
              <a:buNone/>
            </a:pPr>
            <a:endParaRPr lang="en-US" sz="5400" b="1">
              <a:solidFill>
                <a:srgbClr val="164194"/>
              </a:solidFill>
              <a:cs typeface="Calibri"/>
            </a:endParaRPr>
          </a:p>
          <a:p>
            <a:pPr marL="0" indent="0">
              <a:buNone/>
            </a:pPr>
            <a:r>
              <a:rPr lang="en-US" sz="5400" b="1">
                <a:solidFill>
                  <a:srgbClr val="164194"/>
                </a:solidFill>
                <a:cs typeface="Calibri"/>
              </a:rPr>
              <a:t>What still might be using energy?</a:t>
            </a:r>
            <a:endParaRPr lang="en-US">
              <a:solidFill>
                <a:srgbClr val="000000"/>
              </a:solidFill>
              <a:cs typeface="Calibri"/>
            </a:endParaRPr>
          </a:p>
          <a:p>
            <a:pPr marL="0" indent="0">
              <a:buNone/>
            </a:pPr>
            <a:endParaRPr lang="en-US" sz="5400" b="1">
              <a:solidFill>
                <a:srgbClr val="164194"/>
              </a:solidFill>
              <a:cs typeface="Calibri"/>
            </a:endParaRPr>
          </a:p>
          <a:p>
            <a:pPr marL="0" indent="0">
              <a:buNone/>
            </a:pPr>
            <a:endParaRPr lang="en-US">
              <a:cs typeface="Calibri"/>
            </a:endParaRPr>
          </a:p>
          <a:p>
            <a:pPr marL="0" indent="0">
              <a:buNone/>
            </a:pPr>
            <a:endParaRPr lang="en-US">
              <a:cs typeface="Calibri"/>
            </a:endParaRPr>
          </a:p>
        </p:txBody>
      </p:sp>
      <p:sp>
        <p:nvSpPr>
          <p:cNvPr id="9" name="TextBox 10">
            <a:extLst>
              <a:ext uri="{FF2B5EF4-FFF2-40B4-BE49-F238E27FC236}">
                <a16:creationId xmlns:a16="http://schemas.microsoft.com/office/drawing/2014/main" id="{9E512F69-B9F9-6EB2-1B07-8DF9E33DDE73}"/>
              </a:ext>
            </a:extLst>
          </p:cNvPr>
          <p:cNvSpPr txBox="1"/>
          <p:nvPr/>
        </p:nvSpPr>
        <p:spPr>
          <a:xfrm>
            <a:off x="6755580" y="1710251"/>
            <a:ext cx="5947321" cy="452431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600" b="1">
                <a:solidFill>
                  <a:srgbClr val="009C64"/>
                </a:solidFill>
                <a:ea typeface="Calibri"/>
                <a:cs typeface="Calibri"/>
              </a:rPr>
              <a:t>No</a:t>
            </a:r>
          </a:p>
          <a:p>
            <a:r>
              <a:rPr lang="en-US" sz="9600" b="1">
                <a:solidFill>
                  <a:srgbClr val="009C64"/>
                </a:solidFill>
                <a:ea typeface="Calibri"/>
                <a:cs typeface="Calibri"/>
              </a:rPr>
              <a:t>Maybe</a:t>
            </a:r>
          </a:p>
          <a:p>
            <a:r>
              <a:rPr lang="en-US" sz="9600" b="1">
                <a:solidFill>
                  <a:srgbClr val="009C64"/>
                </a:solidFill>
                <a:ea typeface="Calibri"/>
                <a:cs typeface="Calibri"/>
              </a:rPr>
              <a:t>Yes –why?</a:t>
            </a:r>
          </a:p>
        </p:txBody>
      </p:sp>
      <p:pic>
        <p:nvPicPr>
          <p:cNvPr id="5" name="Picture 4" descr="A black text on a white background&#10;&#10;Description automatically generated">
            <a:extLst>
              <a:ext uri="{FF2B5EF4-FFF2-40B4-BE49-F238E27FC236}">
                <a16:creationId xmlns:a16="http://schemas.microsoft.com/office/drawing/2014/main" id="{1A66076D-0A83-9729-05C7-791F6D6765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507684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a:t>
            </a:r>
            <a:r>
              <a:rPr lang="en-US" sz="4000" dirty="0">
                <a:cs typeface="Calibri Light"/>
              </a:rPr>
              <a:t>Week 4 - Energy</a:t>
            </a:r>
            <a:br>
              <a:rPr lang="en-US" sz="4000" dirty="0">
                <a:cs typeface="Calibri Light"/>
              </a:rPr>
            </a:br>
            <a:r>
              <a:rPr lang="en-US" sz="4000" dirty="0">
                <a:cs typeface="Calibri Light"/>
              </a:rPr>
              <a:t>  </a:t>
            </a:r>
            <a:r>
              <a:rPr lang="en-US" sz="4000" b="1" dirty="0">
                <a:cs typeface="Calibri Light"/>
              </a:rPr>
              <a:t>School Actions</a:t>
            </a:r>
            <a:br>
              <a:rPr lang="en-US" sz="3600" b="1" dirty="0">
                <a:cs typeface="Calibri Light"/>
              </a:rPr>
            </a:br>
            <a:endParaRPr lang="en-US" sz="3600" b="1">
              <a:cs typeface="Calibri Light"/>
            </a:endParaRPr>
          </a:p>
        </p:txBody>
      </p:sp>
      <p:pic>
        <p:nvPicPr>
          <p:cNvPr id="7" name="Online Media 6" title="Energy Saving at School with Energy Sparks and Freshford Church School">
            <a:hlinkClick r:id="" action="ppaction://media"/>
            <a:extLst>
              <a:ext uri="{FF2B5EF4-FFF2-40B4-BE49-F238E27FC236}">
                <a16:creationId xmlns:a16="http://schemas.microsoft.com/office/drawing/2014/main" id="{A65A4838-152C-5A08-4993-68A1972DF21E}"/>
              </a:ext>
            </a:extLst>
          </p:cNvPr>
          <p:cNvPicPr>
            <a:picLocks noGrp="1" noRot="1" noChangeAspect="1"/>
          </p:cNvPicPr>
          <p:nvPr>
            <p:ph idx="1"/>
            <a:videoFile r:link="rId1"/>
          </p:nvPr>
        </p:nvPicPr>
        <p:blipFill>
          <a:blip r:embed="rId3"/>
          <a:stretch>
            <a:fillRect/>
          </a:stretch>
        </p:blipFill>
        <p:spPr>
          <a:xfrm>
            <a:off x="4843955" y="1620492"/>
            <a:ext cx="6999450" cy="4011442"/>
          </a:xfrm>
        </p:spPr>
      </p:pic>
      <p:sp>
        <p:nvSpPr>
          <p:cNvPr id="4" name="Content Placeholder 5">
            <a:extLst>
              <a:ext uri="{FF2B5EF4-FFF2-40B4-BE49-F238E27FC236}">
                <a16:creationId xmlns:a16="http://schemas.microsoft.com/office/drawing/2014/main" id="{5D73FB95-CC45-79B2-A4BF-F06E6E3D95FA}"/>
              </a:ext>
            </a:extLst>
          </p:cNvPr>
          <p:cNvSpPr>
            <a:spLocks noGrp="1"/>
          </p:cNvSpPr>
          <p:nvPr/>
        </p:nvSpPr>
        <p:spPr>
          <a:xfrm>
            <a:off x="423393" y="1516869"/>
            <a:ext cx="4322496" cy="43474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a:solidFill>
                  <a:srgbClr val="164194"/>
                </a:solidFill>
                <a:cs typeface="Calibri"/>
              </a:rPr>
              <a:t>Can you think of any ways to monitor and save energy (electricity and gas) at school?</a:t>
            </a:r>
            <a:endParaRPr lang="en-US" sz="4800" b="1">
              <a:solidFill>
                <a:srgbClr val="164194"/>
              </a:solidFill>
              <a:ea typeface="Calibri"/>
              <a:cs typeface="Calibri"/>
            </a:endParaRPr>
          </a:p>
          <a:p>
            <a:pPr marL="0" indent="0">
              <a:buNone/>
            </a:pPr>
            <a:endParaRPr lang="en-US" sz="6000" b="1">
              <a:solidFill>
                <a:srgbClr val="164194"/>
              </a:solidFill>
              <a:ea typeface="Calibri"/>
              <a:cs typeface="Calibri"/>
            </a:endParaRPr>
          </a:p>
          <a:p>
            <a:pPr marL="0" indent="0">
              <a:buNone/>
            </a:pPr>
            <a:endParaRPr lang="en-US" sz="6000" b="1">
              <a:solidFill>
                <a:srgbClr val="164194"/>
              </a:solidFill>
              <a:ea typeface="Calibri"/>
              <a:cs typeface="Calibri"/>
            </a:endParaRPr>
          </a:p>
          <a:p>
            <a:pPr marL="0" indent="0">
              <a:buNone/>
            </a:pPr>
            <a:endParaRPr lang="en-US" sz="6000" b="1">
              <a:solidFill>
                <a:srgbClr val="164194"/>
              </a:solidFill>
              <a:ea typeface="Calibri"/>
              <a:cs typeface="Calibri"/>
            </a:endParaRPr>
          </a:p>
        </p:txBody>
      </p:sp>
      <p:sp>
        <p:nvSpPr>
          <p:cNvPr id="6" name="TextBox 6">
            <a:extLst>
              <a:ext uri="{FF2B5EF4-FFF2-40B4-BE49-F238E27FC236}">
                <a16:creationId xmlns:a16="http://schemas.microsoft.com/office/drawing/2014/main" id="{CF01F17F-984C-093D-64FC-F64CB7A81821}"/>
              </a:ext>
            </a:extLst>
          </p:cNvPr>
          <p:cNvSpPr txBox="1"/>
          <p:nvPr/>
        </p:nvSpPr>
        <p:spPr>
          <a:xfrm>
            <a:off x="5817979" y="5868010"/>
            <a:ext cx="6012819"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ea typeface="Calibri"/>
                <a:cs typeface="Calibri"/>
              </a:rPr>
              <a:t>Energy Sparks in action at Freshford Church School</a:t>
            </a:r>
          </a:p>
          <a:p>
            <a:endParaRPr lang="en-US" b="1">
              <a:ea typeface="Calibri"/>
              <a:cs typeface="Calibri"/>
            </a:endParaRPr>
          </a:p>
          <a:p>
            <a:r>
              <a:rPr lang="en-US">
                <a:solidFill>
                  <a:srgbClr val="FF0000"/>
                </a:solidFill>
                <a:ea typeface="Calibri"/>
                <a:cs typeface="Calibri"/>
              </a:rPr>
              <a:t>Choose which parts you want to watch.</a:t>
            </a:r>
          </a:p>
        </p:txBody>
      </p:sp>
      <p:pic>
        <p:nvPicPr>
          <p:cNvPr id="8" name="Picture 7" descr="A black text on a white background&#10;&#10;Description automatically generated">
            <a:extLst>
              <a:ext uri="{FF2B5EF4-FFF2-40B4-BE49-F238E27FC236}">
                <a16:creationId xmlns:a16="http://schemas.microsoft.com/office/drawing/2014/main" id="{8E6B264A-39EC-1F55-E387-E12AE1C58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3322222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1ACDAFDB-933F-4E96-4A45-A44FD09D5237}"/>
              </a:ext>
            </a:extLst>
          </p:cNvPr>
          <p:cNvSpPr/>
          <p:nvPr/>
        </p:nvSpPr>
        <p:spPr>
          <a:xfrm rot="21000000">
            <a:off x="404574" y="1649222"/>
            <a:ext cx="3744312" cy="2667000"/>
          </a:xfrm>
          <a:prstGeom prst="wedgeRoundRect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lstStyle/>
          <a:p>
            <a:r>
              <a:rPr lang="en-US" dirty="0">
                <a:cs typeface="Calibri Light"/>
              </a:rPr>
              <a:t>   </a:t>
            </a:r>
            <a:r>
              <a:rPr lang="en-US" sz="4000" dirty="0">
                <a:cs typeface="Calibri Light"/>
              </a:rPr>
              <a:t>Week 4 - Energy</a:t>
            </a:r>
            <a:br>
              <a:rPr lang="en-US" sz="4000" dirty="0">
                <a:cs typeface="Calibri Light"/>
              </a:rPr>
            </a:br>
            <a:r>
              <a:rPr lang="en-US" sz="4000" dirty="0">
                <a:cs typeface="Calibri Light"/>
              </a:rPr>
              <a:t>   </a:t>
            </a:r>
            <a:r>
              <a:rPr lang="en-US" sz="4000" b="1" dirty="0">
                <a:cs typeface="Calibri Light"/>
              </a:rPr>
              <a:t>School Actions</a:t>
            </a:r>
            <a:endParaRPr lang="en-US" sz="3600" dirty="0">
              <a:ea typeface="Calibri Light"/>
              <a:cs typeface="Calibri Light"/>
            </a:endParaRPr>
          </a:p>
        </p:txBody>
      </p:sp>
      <p:sp>
        <p:nvSpPr>
          <p:cNvPr id="7" name="TextBox 6">
            <a:extLst>
              <a:ext uri="{FF2B5EF4-FFF2-40B4-BE49-F238E27FC236}">
                <a16:creationId xmlns:a16="http://schemas.microsoft.com/office/drawing/2014/main" id="{614F93ED-B383-720E-A8C0-EDAE2E4BC112}"/>
              </a:ext>
            </a:extLst>
          </p:cNvPr>
          <p:cNvSpPr txBox="1"/>
          <p:nvPr/>
        </p:nvSpPr>
        <p:spPr>
          <a:xfrm rot="21000000">
            <a:off x="608572" y="1987091"/>
            <a:ext cx="33370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What needs to change at school?</a:t>
            </a:r>
          </a:p>
        </p:txBody>
      </p:sp>
      <p:sp>
        <p:nvSpPr>
          <p:cNvPr id="10" name="Speech Bubble: Rectangle with Corners Rounded 9">
            <a:extLst>
              <a:ext uri="{FF2B5EF4-FFF2-40B4-BE49-F238E27FC236}">
                <a16:creationId xmlns:a16="http://schemas.microsoft.com/office/drawing/2014/main" id="{F364BAF6-2DA5-58CA-CE23-995BFAD74F42}"/>
              </a:ext>
            </a:extLst>
          </p:cNvPr>
          <p:cNvSpPr/>
          <p:nvPr/>
        </p:nvSpPr>
        <p:spPr>
          <a:xfrm rot="1200000">
            <a:off x="7321139" y="1763285"/>
            <a:ext cx="4033345" cy="2969172"/>
          </a:xfrm>
          <a:prstGeom prst="wedgeRoundRectCallout">
            <a:avLst/>
          </a:prstGeom>
          <a:solidFill>
            <a:srgbClr val="35BC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414B70E-E16C-BEB9-4BC7-09522DABDF9A}"/>
              </a:ext>
            </a:extLst>
          </p:cNvPr>
          <p:cNvSpPr txBox="1"/>
          <p:nvPr/>
        </p:nvSpPr>
        <p:spPr>
          <a:xfrm rot="1140000">
            <a:off x="7838279" y="1816976"/>
            <a:ext cx="333703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Which of the adults in the school can help?</a:t>
            </a:r>
            <a:endParaRPr lang="en-US">
              <a:cs typeface="Calibri"/>
            </a:endParaRPr>
          </a:p>
          <a:p>
            <a:endParaRPr lang="en-US" sz="3600">
              <a:cs typeface="Calibri"/>
            </a:endParaRPr>
          </a:p>
          <a:p>
            <a:r>
              <a:rPr lang="en-US" sz="3600">
                <a:cs typeface="Calibri"/>
              </a:rPr>
              <a:t>Talk to them!</a:t>
            </a:r>
          </a:p>
        </p:txBody>
      </p:sp>
      <p:sp>
        <p:nvSpPr>
          <p:cNvPr id="14" name="Explosion: 14 Points 13">
            <a:extLst>
              <a:ext uri="{FF2B5EF4-FFF2-40B4-BE49-F238E27FC236}">
                <a16:creationId xmlns:a16="http://schemas.microsoft.com/office/drawing/2014/main" id="{002C4783-8B46-FEB7-74BD-7890EFBF1026}"/>
              </a:ext>
            </a:extLst>
          </p:cNvPr>
          <p:cNvSpPr/>
          <p:nvPr/>
        </p:nvSpPr>
        <p:spPr>
          <a:xfrm rot="540000">
            <a:off x="2189670" y="3384550"/>
            <a:ext cx="6897411" cy="3704894"/>
          </a:xfrm>
          <a:prstGeom prst="irregularSeal2">
            <a:avLst/>
          </a:prstGeom>
          <a:solidFill>
            <a:srgbClr val="1641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FD5C12B-0679-6C17-31E5-7DA5D6372E78}"/>
              </a:ext>
            </a:extLst>
          </p:cNvPr>
          <p:cNvSpPr txBox="1"/>
          <p:nvPr/>
        </p:nvSpPr>
        <p:spPr>
          <a:xfrm>
            <a:off x="3518527" y="4451796"/>
            <a:ext cx="424355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cs typeface="Calibri"/>
              </a:rPr>
              <a:t>Take some photos </a:t>
            </a:r>
            <a:endParaRPr lang="en-US">
              <a:solidFill>
                <a:schemeClr val="bg1"/>
              </a:solidFill>
            </a:endParaRPr>
          </a:p>
          <a:p>
            <a:r>
              <a:rPr lang="en-US" sz="3600">
                <a:solidFill>
                  <a:schemeClr val="bg1"/>
                </a:solidFill>
                <a:cs typeface="Calibri"/>
              </a:rPr>
              <a:t>of people saving energy at school!</a:t>
            </a:r>
            <a:endParaRPr lang="en-US">
              <a:solidFill>
                <a:schemeClr val="bg1"/>
              </a:solidFill>
              <a:cs typeface="Calibri"/>
            </a:endParaRPr>
          </a:p>
        </p:txBody>
      </p:sp>
      <p:pic>
        <p:nvPicPr>
          <p:cNvPr id="5" name="Picture 4" descr="A black text on a white background&#10;&#10;Description automatically generated">
            <a:extLst>
              <a:ext uri="{FF2B5EF4-FFF2-40B4-BE49-F238E27FC236}">
                <a16:creationId xmlns:a16="http://schemas.microsoft.com/office/drawing/2014/main" id="{2357FDDA-C5E8-D960-BF98-0CBF07B8AE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2303028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 Energy</a:t>
            </a:r>
            <a:br>
              <a:rPr lang="en-US" sz="3600" b="1" dirty="0">
                <a:cs typeface="Calibri Light"/>
              </a:rPr>
            </a:br>
            <a:r>
              <a:rPr lang="en-US" sz="3600" b="1" dirty="0">
                <a:cs typeface="Calibri Light"/>
              </a:rPr>
              <a:t>  Energy use</a:t>
            </a:r>
            <a:endParaRPr lang="en-US" b="1" dirty="0"/>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8" name="Picture 7">
            <a:extLst>
              <a:ext uri="{FF2B5EF4-FFF2-40B4-BE49-F238E27FC236}">
                <a16:creationId xmlns:a16="http://schemas.microsoft.com/office/drawing/2014/main" id="{BB3DCFB0-C41E-C2FE-AF56-9B841A879FA2}"/>
              </a:ext>
            </a:extLst>
          </p:cNvPr>
          <p:cNvPicPr>
            <a:picLocks noChangeAspect="1"/>
          </p:cNvPicPr>
          <p:nvPr/>
        </p:nvPicPr>
        <p:blipFill>
          <a:blip r:embed="rId4"/>
          <a:stretch>
            <a:fillRect/>
          </a:stretch>
        </p:blipFill>
        <p:spPr>
          <a:xfrm>
            <a:off x="1690507" y="1520765"/>
            <a:ext cx="5173512" cy="5340469"/>
          </a:xfrm>
          <a:prstGeom prst="rect">
            <a:avLst/>
          </a:prstGeom>
        </p:spPr>
      </p:pic>
      <p:sp>
        <p:nvSpPr>
          <p:cNvPr id="3" name="TextBox 2">
            <a:extLst>
              <a:ext uri="{FF2B5EF4-FFF2-40B4-BE49-F238E27FC236}">
                <a16:creationId xmlns:a16="http://schemas.microsoft.com/office/drawing/2014/main" id="{4ACC2FAE-A8FC-71A3-5F3E-3D7FC8370744}"/>
              </a:ext>
            </a:extLst>
          </p:cNvPr>
          <p:cNvSpPr txBox="1"/>
          <p:nvPr/>
        </p:nvSpPr>
        <p:spPr>
          <a:xfrm>
            <a:off x="7669385" y="2314759"/>
            <a:ext cx="43404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ea typeface="Calibri"/>
                <a:cs typeface="Calibri"/>
              </a:rPr>
              <a:t>What do you use energy for at school and at home?</a:t>
            </a:r>
          </a:p>
        </p:txBody>
      </p:sp>
    </p:spTree>
    <p:extLst>
      <p:ext uri="{BB962C8B-B14F-4D97-AF65-F5344CB8AC3E}">
        <p14:creationId xmlns:p14="http://schemas.microsoft.com/office/powerpoint/2010/main" val="4227117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lstStyle/>
          <a:p>
            <a:r>
              <a:rPr lang="en-US" dirty="0">
                <a:cs typeface="Calibri Light"/>
              </a:rPr>
              <a:t>   </a:t>
            </a:r>
            <a:r>
              <a:rPr lang="en-US" sz="4000" dirty="0">
                <a:cs typeface="Calibri Light"/>
              </a:rPr>
              <a:t>Week 4 - Energy</a:t>
            </a:r>
            <a:br>
              <a:rPr lang="en-US" sz="4000" dirty="0">
                <a:cs typeface="Calibri Light"/>
              </a:rPr>
            </a:br>
            <a:r>
              <a:rPr lang="en-US" sz="4000" b="1" dirty="0">
                <a:cs typeface="Calibri Light"/>
              </a:rPr>
              <a:t>   School Actions</a:t>
            </a:r>
            <a:endParaRPr lang="en-US" sz="3600" dirty="0">
              <a:ea typeface="Calibri Light"/>
              <a:cs typeface="Calibri Light"/>
            </a:endParaRPr>
          </a:p>
        </p:txBody>
      </p:sp>
      <p:sp>
        <p:nvSpPr>
          <p:cNvPr id="4" name="Content Placeholder 3">
            <a:extLst>
              <a:ext uri="{FF2B5EF4-FFF2-40B4-BE49-F238E27FC236}">
                <a16:creationId xmlns:a16="http://schemas.microsoft.com/office/drawing/2014/main" id="{445C7064-1403-6311-6688-96E48C984C1D}"/>
              </a:ext>
            </a:extLst>
          </p:cNvPr>
          <p:cNvSpPr>
            <a:spLocks noGrp="1"/>
          </p:cNvSpPr>
          <p:nvPr>
            <p:ph idx="1"/>
          </p:nvPr>
        </p:nvSpPr>
        <p:spPr/>
        <p:txBody>
          <a:bodyPr vert="horz" lIns="91440" tIns="45720" rIns="91440" bIns="45720" rtlCol="0" anchor="t">
            <a:normAutofit/>
          </a:bodyPr>
          <a:lstStyle/>
          <a:p>
            <a:pPr marL="0" indent="0">
              <a:buNone/>
            </a:pPr>
            <a:r>
              <a:rPr lang="en-US" sz="4000" b="1">
                <a:ea typeface="Calibri"/>
                <a:cs typeface="Calibri"/>
              </a:rPr>
              <a:t>Our class action will be ….</a:t>
            </a: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r>
              <a:rPr lang="en-US" sz="4000" b="1">
                <a:ea typeface="Calibri"/>
                <a:cs typeface="Calibri"/>
              </a:rPr>
              <a:t>Our school action will be …</a:t>
            </a:r>
          </a:p>
          <a:p>
            <a:pPr marL="0" indent="0">
              <a:buNone/>
            </a:pPr>
            <a:endParaRPr lang="en-US" sz="4000" b="1">
              <a:ea typeface="Calibri"/>
              <a:cs typeface="Calibri"/>
            </a:endParaRPr>
          </a:p>
          <a:p>
            <a:pPr marL="0" indent="0">
              <a:buNone/>
            </a:pPr>
            <a:endParaRPr lang="en-US" sz="4000" b="1">
              <a:ea typeface="Calibri"/>
              <a:cs typeface="Calibri"/>
            </a:endParaRPr>
          </a:p>
        </p:txBody>
      </p:sp>
      <p:pic>
        <p:nvPicPr>
          <p:cNvPr id="6" name="Picture 5" descr="A black text on a white background&#10;&#10;Description automatically generated">
            <a:extLst>
              <a:ext uri="{FF2B5EF4-FFF2-40B4-BE49-F238E27FC236}">
                <a16:creationId xmlns:a16="http://schemas.microsoft.com/office/drawing/2014/main" id="{53F59966-2472-0F9F-04B4-173E1B0C5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2090806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normAutofit/>
          </a:bodyPr>
          <a:lstStyle/>
          <a:p>
            <a:r>
              <a:rPr lang="en-US" dirty="0">
                <a:cs typeface="Calibri Light"/>
              </a:rPr>
              <a:t>  Week 5 - Energy</a:t>
            </a:r>
            <a:br>
              <a:rPr lang="en-US" dirty="0">
                <a:cs typeface="Calibri Light"/>
              </a:rPr>
            </a:br>
            <a:r>
              <a:rPr lang="en-US" sz="3600" b="1" dirty="0">
                <a:cs typeface="Calibri Light"/>
              </a:rPr>
              <a:t>   Individual and Family Actions</a:t>
            </a:r>
            <a:endParaRPr lang="en-US" sz="3600" dirty="0">
              <a:ea typeface="Calibri Light"/>
              <a:cs typeface="Calibri Light"/>
            </a:endParaRPr>
          </a:p>
        </p:txBody>
      </p:sp>
      <p:sp>
        <p:nvSpPr>
          <p:cNvPr id="6" name="Content Placeholder 5">
            <a:extLst>
              <a:ext uri="{FF2B5EF4-FFF2-40B4-BE49-F238E27FC236}">
                <a16:creationId xmlns:a16="http://schemas.microsoft.com/office/drawing/2014/main" id="{CCE50059-266A-FC67-15FD-05362B23EBA2}"/>
              </a:ext>
            </a:extLst>
          </p:cNvPr>
          <p:cNvSpPr txBox="1">
            <a:spLocks/>
          </p:cNvSpPr>
          <p:nvPr/>
        </p:nvSpPr>
        <p:spPr>
          <a:xfrm>
            <a:off x="737558" y="1710606"/>
            <a:ext cx="10945282" cy="2683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This week we'll be thinking of ways we can reduce energy use at home.</a:t>
            </a:r>
            <a:endParaRPr lang="en-US" b="1"/>
          </a:p>
          <a:p>
            <a:pPr marL="0" indent="0" algn="ctr">
              <a:buNone/>
            </a:pPr>
            <a:r>
              <a:rPr lang="en-US">
                <a:ea typeface="Calibri"/>
                <a:cs typeface="Calibri"/>
              </a:rPr>
              <a:t>Look at these pictures.  </a:t>
            </a:r>
          </a:p>
          <a:p>
            <a:pPr marL="0" indent="0">
              <a:buNone/>
            </a:pPr>
            <a:r>
              <a:rPr lang="en-US">
                <a:ea typeface="Calibri"/>
                <a:cs typeface="Calibri"/>
              </a:rPr>
              <a:t>Which ones use  </a:t>
            </a:r>
            <a:r>
              <a:rPr lang="en-US" sz="3600" b="1">
                <a:solidFill>
                  <a:srgbClr val="FF0000"/>
                </a:solidFill>
                <a:ea typeface="Calibri"/>
                <a:cs typeface="Calibri"/>
              </a:rPr>
              <a:t>gas</a:t>
            </a:r>
            <a:r>
              <a:rPr lang="en-US">
                <a:ea typeface="Calibri" panose="020F0502020204030204"/>
                <a:cs typeface="Calibri"/>
              </a:rPr>
              <a:t> in your home?         What ones use </a:t>
            </a:r>
            <a:r>
              <a:rPr lang="en-US" sz="3200" b="1">
                <a:solidFill>
                  <a:srgbClr val="FF0000"/>
                </a:solidFill>
                <a:ea typeface="Calibri" panose="020F0502020204030204"/>
                <a:cs typeface="Calibri"/>
              </a:rPr>
              <a:t>electricity</a:t>
            </a:r>
            <a:r>
              <a:rPr lang="en-US">
                <a:ea typeface="Calibri" panose="020F0502020204030204"/>
                <a:cs typeface="Calibri"/>
              </a:rPr>
              <a:t>?</a:t>
            </a:r>
          </a:p>
          <a:p>
            <a:pPr marL="0" indent="0">
              <a:buNone/>
            </a:pPr>
            <a:r>
              <a:rPr lang="en-US">
                <a:ea typeface="Calibri" panose="020F0502020204030204"/>
                <a:cs typeface="Calibri"/>
              </a:rPr>
              <a:t>Do you use any other </a:t>
            </a:r>
            <a:r>
              <a:rPr lang="en-US" sz="4000" b="1">
                <a:solidFill>
                  <a:srgbClr val="FF0000"/>
                </a:solidFill>
                <a:ea typeface="Calibri" panose="020F0502020204030204"/>
                <a:cs typeface="Calibri"/>
              </a:rPr>
              <a:t>types of energy </a:t>
            </a:r>
            <a:r>
              <a:rPr lang="en-US">
                <a:ea typeface="Calibri" panose="020F0502020204030204"/>
                <a:cs typeface="Calibri"/>
              </a:rPr>
              <a:t>in your home?  </a:t>
            </a:r>
            <a:r>
              <a:rPr lang="en-US" b="1">
                <a:solidFill>
                  <a:srgbClr val="FF0000"/>
                </a:solidFill>
                <a:ea typeface="Calibri" panose="020F0502020204030204"/>
                <a:cs typeface="Calibri"/>
              </a:rPr>
              <a:t>Renewable</a:t>
            </a:r>
            <a:r>
              <a:rPr lang="en-US">
                <a:ea typeface="Calibri" panose="020F0502020204030204"/>
                <a:cs typeface="Calibri"/>
              </a:rPr>
              <a:t>?</a:t>
            </a:r>
          </a:p>
          <a:p>
            <a:pPr marL="0" indent="0">
              <a:buNone/>
            </a:pPr>
            <a:endParaRPr lang="en-US">
              <a:ea typeface="Calibri" panose="020F0502020204030204"/>
              <a:cs typeface="Calibri"/>
            </a:endParaRPr>
          </a:p>
        </p:txBody>
      </p:sp>
      <p:pic>
        <p:nvPicPr>
          <p:cNvPr id="5" name="Picture 4" descr="A pan with food on it&#10;&#10;Description automatically generated">
            <a:extLst>
              <a:ext uri="{FF2B5EF4-FFF2-40B4-BE49-F238E27FC236}">
                <a16:creationId xmlns:a16="http://schemas.microsoft.com/office/drawing/2014/main" id="{7BCE11A9-FA54-7719-1666-78E2C8F14643}"/>
              </a:ext>
            </a:extLst>
          </p:cNvPr>
          <p:cNvPicPr>
            <a:picLocks noChangeAspect="1"/>
          </p:cNvPicPr>
          <p:nvPr/>
        </p:nvPicPr>
        <p:blipFill>
          <a:blip r:embed="rId3"/>
          <a:stretch>
            <a:fillRect/>
          </a:stretch>
        </p:blipFill>
        <p:spPr>
          <a:xfrm>
            <a:off x="462023" y="4400007"/>
            <a:ext cx="2642859" cy="1936902"/>
          </a:xfrm>
          <a:prstGeom prst="rect">
            <a:avLst/>
          </a:prstGeom>
        </p:spPr>
      </p:pic>
      <p:pic>
        <p:nvPicPr>
          <p:cNvPr id="7" name="Picture 6" descr="A white radiator in a room&#10;&#10;Description automatically generated">
            <a:extLst>
              <a:ext uri="{FF2B5EF4-FFF2-40B4-BE49-F238E27FC236}">
                <a16:creationId xmlns:a16="http://schemas.microsoft.com/office/drawing/2014/main" id="{5BE303E0-F63B-7AB2-001F-F5DE160D0B9D}"/>
              </a:ext>
            </a:extLst>
          </p:cNvPr>
          <p:cNvPicPr>
            <a:picLocks noChangeAspect="1"/>
          </p:cNvPicPr>
          <p:nvPr/>
        </p:nvPicPr>
        <p:blipFill>
          <a:blip r:embed="rId4"/>
          <a:stretch>
            <a:fillRect/>
          </a:stretch>
        </p:blipFill>
        <p:spPr>
          <a:xfrm>
            <a:off x="3348002" y="4086087"/>
            <a:ext cx="2238170" cy="2639392"/>
          </a:xfrm>
          <a:prstGeom prst="rect">
            <a:avLst/>
          </a:prstGeom>
        </p:spPr>
      </p:pic>
      <p:pic>
        <p:nvPicPr>
          <p:cNvPr id="8" name="Picture 7" descr="A group of children watching a television&#10;&#10;Description automatically generated">
            <a:extLst>
              <a:ext uri="{FF2B5EF4-FFF2-40B4-BE49-F238E27FC236}">
                <a16:creationId xmlns:a16="http://schemas.microsoft.com/office/drawing/2014/main" id="{FAD499E4-4251-CC25-1A04-426E7E7C3281}"/>
              </a:ext>
            </a:extLst>
          </p:cNvPr>
          <p:cNvPicPr>
            <a:picLocks noChangeAspect="1"/>
          </p:cNvPicPr>
          <p:nvPr/>
        </p:nvPicPr>
        <p:blipFill>
          <a:blip r:embed="rId5"/>
          <a:stretch>
            <a:fillRect/>
          </a:stretch>
        </p:blipFill>
        <p:spPr>
          <a:xfrm>
            <a:off x="5774014" y="4400895"/>
            <a:ext cx="3294408" cy="2020819"/>
          </a:xfrm>
          <a:prstGeom prst="rect">
            <a:avLst/>
          </a:prstGeom>
        </p:spPr>
      </p:pic>
      <p:pic>
        <p:nvPicPr>
          <p:cNvPr id="9" name="Picture 8" descr="A light fixture with a wooden handle&#10;&#10;Description automatically generated">
            <a:extLst>
              <a:ext uri="{FF2B5EF4-FFF2-40B4-BE49-F238E27FC236}">
                <a16:creationId xmlns:a16="http://schemas.microsoft.com/office/drawing/2014/main" id="{891B741F-EBC3-F612-B21D-90C286F3203D}"/>
              </a:ext>
            </a:extLst>
          </p:cNvPr>
          <p:cNvPicPr>
            <a:picLocks noChangeAspect="1"/>
          </p:cNvPicPr>
          <p:nvPr/>
        </p:nvPicPr>
        <p:blipFill>
          <a:blip r:embed="rId6"/>
          <a:stretch>
            <a:fillRect/>
          </a:stretch>
        </p:blipFill>
        <p:spPr>
          <a:xfrm>
            <a:off x="9242884" y="4086087"/>
            <a:ext cx="2772929" cy="2065131"/>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54B89AB5-2DA2-D9C8-6042-7658B5F7E1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2085440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Week 5</a:t>
            </a:r>
            <a:br>
              <a:rPr lang="en-US">
                <a:cs typeface="Calibri Light"/>
              </a:rPr>
            </a:br>
            <a:r>
              <a:rPr lang="en-US" b="1">
                <a:cs typeface="Calibri Light"/>
              </a:rPr>
              <a:t>  Energy - Individual and Family Actions</a:t>
            </a:r>
            <a:endParaRPr lang="en-US" b="1">
              <a:ea typeface="Calibri Light"/>
              <a:cs typeface="Calibri Light"/>
            </a:endParaRPr>
          </a:p>
        </p:txBody>
      </p:sp>
      <p:sp>
        <p:nvSpPr>
          <p:cNvPr id="6" name="Content Placeholder 5">
            <a:extLst>
              <a:ext uri="{FF2B5EF4-FFF2-40B4-BE49-F238E27FC236}">
                <a16:creationId xmlns:a16="http://schemas.microsoft.com/office/drawing/2014/main" id="{CCE50059-266A-FC67-15FD-05362B23EBA2}"/>
              </a:ext>
            </a:extLst>
          </p:cNvPr>
          <p:cNvSpPr txBox="1">
            <a:spLocks/>
          </p:cNvSpPr>
          <p:nvPr/>
        </p:nvSpPr>
        <p:spPr>
          <a:xfrm>
            <a:off x="737558" y="1710606"/>
            <a:ext cx="4894053" cy="2683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a:solidFill>
                  <a:srgbClr val="164194"/>
                </a:solidFill>
                <a:cs typeface="Calibri"/>
              </a:rPr>
              <a:t>How much ? </a:t>
            </a:r>
            <a:endParaRPr lang="en-US">
              <a:solidFill>
                <a:srgbClr val="000000"/>
              </a:solidFill>
              <a:ea typeface="Calibri" panose="020F0502020204030204"/>
              <a:cs typeface="Calibri"/>
            </a:endParaRPr>
          </a:p>
          <a:p>
            <a:pPr marL="0" indent="0">
              <a:buFont typeface="Arial" panose="020B0604020202020204" pitchFamily="34" charset="0"/>
              <a:buNone/>
            </a:pPr>
            <a:endParaRPr lang="en-US" sz="5400" b="1">
              <a:solidFill>
                <a:srgbClr val="164194"/>
              </a:solidFill>
              <a:cs typeface="Calibri"/>
            </a:endParaRPr>
          </a:p>
          <a:p>
            <a:pPr marL="0" indent="0">
              <a:buFont typeface="Arial" panose="020B0604020202020204" pitchFamily="34" charset="0"/>
              <a:buNone/>
            </a:pPr>
            <a:endParaRPr lang="en-US">
              <a:cs typeface="Calibri"/>
            </a:endParaRPr>
          </a:p>
          <a:p>
            <a:pPr marL="0" indent="0">
              <a:buFont typeface="Arial" panose="020B0604020202020204" pitchFamily="34" charset="0"/>
              <a:buNone/>
            </a:pPr>
            <a:endParaRPr lang="en-US">
              <a:cs typeface="Calibri"/>
            </a:endParaRPr>
          </a:p>
        </p:txBody>
      </p:sp>
      <p:sp>
        <p:nvSpPr>
          <p:cNvPr id="8" name="Content Placeholder 7">
            <a:extLst>
              <a:ext uri="{FF2B5EF4-FFF2-40B4-BE49-F238E27FC236}">
                <a16:creationId xmlns:a16="http://schemas.microsoft.com/office/drawing/2014/main" id="{6A706B5B-3D33-EAD5-BB34-F2A6FA47E051}"/>
              </a:ext>
            </a:extLst>
          </p:cNvPr>
          <p:cNvSpPr>
            <a:spLocks noGrp="1"/>
          </p:cNvSpPr>
          <p:nvPr>
            <p:ph idx="1"/>
          </p:nvPr>
        </p:nvSpPr>
        <p:spPr/>
        <p:txBody>
          <a:bodyPr vert="horz" lIns="91440" tIns="45720" rIns="91440" bIns="45720" rtlCol="0" anchor="t">
            <a:normAutofit/>
          </a:bodyPr>
          <a:lstStyle/>
          <a:p>
            <a:endParaRPr lang="en-GB"/>
          </a:p>
          <a:p>
            <a:endParaRPr lang="en-GB">
              <a:ea typeface="Calibri"/>
              <a:cs typeface="Calibri"/>
            </a:endParaRPr>
          </a:p>
          <a:p>
            <a:pPr marL="0" indent="0">
              <a:buNone/>
            </a:pPr>
            <a:endParaRPr lang="en-GB">
              <a:ea typeface="Calibri"/>
              <a:cs typeface="Calibri"/>
            </a:endParaRPr>
          </a:p>
        </p:txBody>
      </p:sp>
      <p:sp>
        <p:nvSpPr>
          <p:cNvPr id="10" name="Content Placeholder 3">
            <a:extLst>
              <a:ext uri="{FF2B5EF4-FFF2-40B4-BE49-F238E27FC236}">
                <a16:creationId xmlns:a16="http://schemas.microsoft.com/office/drawing/2014/main" id="{B1365A0A-F307-4E20-6729-F77A9DAE25A6}"/>
              </a:ext>
            </a:extLst>
          </p:cNvPr>
          <p:cNvSpPr txBox="1">
            <a:spLocks/>
          </p:cNvSpPr>
          <p:nvPr/>
        </p:nvSpPr>
        <p:spPr>
          <a:xfrm>
            <a:off x="6474125" y="1710606"/>
            <a:ext cx="6377747" cy="348514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200" b="1">
                <a:solidFill>
                  <a:srgbClr val="009C64"/>
                </a:solidFill>
                <a:ea typeface="Calibri"/>
                <a:cs typeface="Calibri"/>
              </a:rPr>
              <a:t>Around...</a:t>
            </a:r>
          </a:p>
          <a:p>
            <a:pPr marL="0" indent="0">
              <a:buNone/>
            </a:pPr>
            <a:r>
              <a:rPr lang="en-US" sz="7200" b="1">
                <a:solidFill>
                  <a:srgbClr val="009C64"/>
                </a:solidFill>
                <a:ea typeface="Calibri"/>
                <a:cs typeface="Calibri"/>
              </a:rPr>
              <a:t>1 day ?</a:t>
            </a:r>
          </a:p>
          <a:p>
            <a:pPr marL="0" indent="0">
              <a:buNone/>
            </a:pPr>
            <a:r>
              <a:rPr lang="en-US" sz="7200" b="1">
                <a:solidFill>
                  <a:srgbClr val="009C64"/>
                </a:solidFill>
                <a:ea typeface="Calibri"/>
                <a:cs typeface="Calibri"/>
              </a:rPr>
              <a:t>2.5 days?</a:t>
            </a:r>
          </a:p>
          <a:p>
            <a:pPr marL="0" indent="0">
              <a:buNone/>
            </a:pPr>
            <a:r>
              <a:rPr lang="en-US" sz="7200" b="1">
                <a:solidFill>
                  <a:srgbClr val="009C64"/>
                </a:solidFill>
                <a:ea typeface="Calibri"/>
                <a:cs typeface="Calibri"/>
              </a:rPr>
              <a:t>2 hours?</a:t>
            </a:r>
          </a:p>
        </p:txBody>
      </p:sp>
      <p:sp>
        <p:nvSpPr>
          <p:cNvPr id="4" name="TextBox 3">
            <a:extLst>
              <a:ext uri="{FF2B5EF4-FFF2-40B4-BE49-F238E27FC236}">
                <a16:creationId xmlns:a16="http://schemas.microsoft.com/office/drawing/2014/main" id="{EE8C3659-3271-E119-DC2A-F8BBAEE2429C}"/>
              </a:ext>
            </a:extLst>
          </p:cNvPr>
          <p:cNvSpPr txBox="1"/>
          <p:nvPr/>
        </p:nvSpPr>
        <p:spPr>
          <a:xfrm>
            <a:off x="224805" y="2636200"/>
            <a:ext cx="360572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ea typeface="Calibri"/>
                <a:cs typeface="Calibri"/>
              </a:rPr>
              <a:t>Leaving a 40W bulb on for one extra hour when you're not in the room uses 0.04 kW. </a:t>
            </a:r>
            <a:endParaRPr lang="en-US">
              <a:ea typeface="Calibri"/>
              <a:cs typeface="Calibri"/>
            </a:endParaRPr>
          </a:p>
          <a:p>
            <a:endParaRPr lang="en-GB" sz="2800">
              <a:ea typeface="Calibri"/>
              <a:cs typeface="Calibri"/>
            </a:endParaRPr>
          </a:p>
          <a:p>
            <a:r>
              <a:rPr lang="en-GB" sz="2800">
                <a:ea typeface="Calibri"/>
                <a:cs typeface="Calibri"/>
              </a:rPr>
              <a:t>How many days of riding a bike would it take to recreate that energy?</a:t>
            </a:r>
            <a:endParaRPr lang="en-US">
              <a:cs typeface="Calibri"/>
            </a:endParaRPr>
          </a:p>
        </p:txBody>
      </p:sp>
      <p:sp>
        <p:nvSpPr>
          <p:cNvPr id="5" name="TextBox 4">
            <a:extLst>
              <a:ext uri="{FF2B5EF4-FFF2-40B4-BE49-F238E27FC236}">
                <a16:creationId xmlns:a16="http://schemas.microsoft.com/office/drawing/2014/main" id="{FDFE3429-F160-1C6E-86C2-898CEC0744EA}"/>
              </a:ext>
            </a:extLst>
          </p:cNvPr>
          <p:cNvSpPr txBox="1"/>
          <p:nvPr/>
        </p:nvSpPr>
        <p:spPr>
          <a:xfrm>
            <a:off x="5633012" y="5362936"/>
            <a:ext cx="59648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Riding a bike can be fun, but it sounds like you can save a lot of energy and reduce greenhouse gases  by simply turning off the lights!</a:t>
            </a:r>
            <a:endParaRPr lang="en-US"/>
          </a:p>
        </p:txBody>
      </p:sp>
      <p:pic>
        <p:nvPicPr>
          <p:cNvPr id="3" name="Picture 2" descr="6 Watt LED Vintage Style E27 Edison ...">
            <a:extLst>
              <a:ext uri="{FF2B5EF4-FFF2-40B4-BE49-F238E27FC236}">
                <a16:creationId xmlns:a16="http://schemas.microsoft.com/office/drawing/2014/main" id="{CE526AFC-BDF4-19FD-2FAC-9226DE027D23}"/>
              </a:ext>
            </a:extLst>
          </p:cNvPr>
          <p:cNvPicPr>
            <a:picLocks noChangeAspect="1"/>
          </p:cNvPicPr>
          <p:nvPr/>
        </p:nvPicPr>
        <p:blipFill>
          <a:blip r:embed="rId3"/>
          <a:stretch>
            <a:fillRect/>
          </a:stretch>
        </p:blipFill>
        <p:spPr>
          <a:xfrm>
            <a:off x="3672967" y="2271174"/>
            <a:ext cx="2143125" cy="2143125"/>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2056B079-E041-C2C6-9DE5-9E186728E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2888" y="180801"/>
            <a:ext cx="3227777" cy="944466"/>
          </a:xfrm>
          <a:prstGeom prst="rect">
            <a:avLst/>
          </a:prstGeom>
          <a:ln w="12700">
            <a:solidFill>
              <a:schemeClr val="tx1"/>
            </a:solidFill>
          </a:ln>
        </p:spPr>
      </p:pic>
    </p:spTree>
    <p:extLst>
      <p:ext uri="{BB962C8B-B14F-4D97-AF65-F5344CB8AC3E}">
        <p14:creationId xmlns:p14="http://schemas.microsoft.com/office/powerpoint/2010/main" val="3724818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cs typeface="Calibri Light"/>
              </a:rPr>
              <a:t>  Week 5 - Energy</a:t>
            </a:r>
            <a:br>
              <a:rPr lang="en-US" dirty="0">
                <a:cs typeface="Calibri Light"/>
              </a:rPr>
            </a:br>
            <a:r>
              <a:rPr lang="en-US" b="1" dirty="0">
                <a:cs typeface="Calibri Light"/>
              </a:rPr>
              <a:t>   Individual and Family Actions</a:t>
            </a:r>
            <a:endParaRPr lang="en-US" sz="3600" b="1" dirty="0">
              <a:ea typeface="Calibri Light"/>
              <a:cs typeface="Calibri Light"/>
            </a:endParaRPr>
          </a:p>
        </p:txBody>
      </p:sp>
      <p:sp>
        <p:nvSpPr>
          <p:cNvPr id="6" name="Content Placeholder 5">
            <a:extLst>
              <a:ext uri="{FF2B5EF4-FFF2-40B4-BE49-F238E27FC236}">
                <a16:creationId xmlns:a16="http://schemas.microsoft.com/office/drawing/2014/main" id="{CCE50059-266A-FC67-15FD-05362B23EBA2}"/>
              </a:ext>
            </a:extLst>
          </p:cNvPr>
          <p:cNvSpPr txBox="1">
            <a:spLocks/>
          </p:cNvSpPr>
          <p:nvPr/>
        </p:nvSpPr>
        <p:spPr>
          <a:xfrm>
            <a:off x="146351" y="1605503"/>
            <a:ext cx="2907066" cy="2683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a:solidFill>
                  <a:srgbClr val="164194"/>
                </a:solidFill>
                <a:cs typeface="Calibri"/>
              </a:rPr>
              <a:t>What is phantom energy use?</a:t>
            </a:r>
            <a:endParaRPr lang="en-US" sz="4800">
              <a:solidFill>
                <a:srgbClr val="000000"/>
              </a:solidFill>
              <a:cs typeface="Calibri"/>
            </a:endParaRPr>
          </a:p>
          <a:p>
            <a:pPr marL="0" indent="0">
              <a:buFont typeface="Arial" panose="020B0604020202020204" pitchFamily="34" charset="0"/>
              <a:buNone/>
            </a:pPr>
            <a:endParaRPr lang="en-US" sz="5400" b="1">
              <a:solidFill>
                <a:srgbClr val="164194"/>
              </a:solidFill>
              <a:cs typeface="Calibri"/>
            </a:endParaRPr>
          </a:p>
          <a:p>
            <a:pPr marL="0" indent="0">
              <a:buFont typeface="Arial" panose="020B0604020202020204" pitchFamily="34" charset="0"/>
              <a:buNone/>
            </a:pPr>
            <a:endParaRPr lang="en-US">
              <a:cs typeface="Calibri"/>
            </a:endParaRPr>
          </a:p>
          <a:p>
            <a:pPr marL="0" indent="0">
              <a:buFont typeface="Arial" panose="020B0604020202020204" pitchFamily="34" charset="0"/>
              <a:buNone/>
            </a:pPr>
            <a:endParaRPr lang="en-US">
              <a:cs typeface="Calibri"/>
            </a:endParaRPr>
          </a:p>
        </p:txBody>
      </p:sp>
      <p:pic>
        <p:nvPicPr>
          <p:cNvPr id="5" name="Online Media 4" title="Energy Saving Tips for Kids | How to Save Energy | What is Phantom Energy? | Saving Energy for Kids">
            <a:hlinkClick r:id="" action="ppaction://media"/>
            <a:extLst>
              <a:ext uri="{FF2B5EF4-FFF2-40B4-BE49-F238E27FC236}">
                <a16:creationId xmlns:a16="http://schemas.microsoft.com/office/drawing/2014/main" id="{2DFBB983-989A-9D27-007C-9C0257590E6A}"/>
              </a:ext>
            </a:extLst>
          </p:cNvPr>
          <p:cNvPicPr>
            <a:picLocks noRot="1" noChangeAspect="1"/>
          </p:cNvPicPr>
          <p:nvPr>
            <a:videoFile r:link="rId1"/>
          </p:nvPr>
        </p:nvPicPr>
        <p:blipFill>
          <a:blip r:embed="rId3"/>
          <a:stretch>
            <a:fillRect/>
          </a:stretch>
        </p:blipFill>
        <p:spPr>
          <a:xfrm>
            <a:off x="2883667" y="1506672"/>
            <a:ext cx="9155786" cy="5075965"/>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C0EA0723-FCE7-5545-FB0D-081A1D1A8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266" y="180801"/>
            <a:ext cx="3227776" cy="930089"/>
          </a:xfrm>
          <a:prstGeom prst="rect">
            <a:avLst/>
          </a:prstGeom>
          <a:ln w="12700">
            <a:solidFill>
              <a:schemeClr val="tx1"/>
            </a:solidFill>
          </a:ln>
        </p:spPr>
      </p:pic>
    </p:spTree>
    <p:extLst>
      <p:ext uri="{BB962C8B-B14F-4D97-AF65-F5344CB8AC3E}">
        <p14:creationId xmlns:p14="http://schemas.microsoft.com/office/powerpoint/2010/main" val="2843569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ea typeface="Calibri Light"/>
                <a:cs typeface="Calibri Light"/>
              </a:rPr>
              <a:t>Week 5 - Energy</a:t>
            </a:r>
            <a:br>
              <a:rPr lang="en-US" dirty="0">
                <a:ea typeface="Calibri Light"/>
                <a:cs typeface="Calibri Light"/>
              </a:rPr>
            </a:br>
            <a:r>
              <a:rPr lang="en-US" b="1" dirty="0">
                <a:ea typeface="Calibri Light"/>
                <a:cs typeface="Calibri Light"/>
              </a:rPr>
              <a:t> Individual and Family Actions</a:t>
            </a:r>
            <a:endParaRPr lang="en-US" b="1" dirty="0"/>
          </a:p>
        </p:txBody>
      </p:sp>
      <p:sp>
        <p:nvSpPr>
          <p:cNvPr id="4" name="Content Placeholder 3">
            <a:extLst>
              <a:ext uri="{FF2B5EF4-FFF2-40B4-BE49-F238E27FC236}">
                <a16:creationId xmlns:a16="http://schemas.microsoft.com/office/drawing/2014/main" id="{57EF7995-97C1-AFA2-D4FE-35C624D6AC42}"/>
              </a:ext>
            </a:extLst>
          </p:cNvPr>
          <p:cNvSpPr>
            <a:spLocks noGrp="1"/>
          </p:cNvSpPr>
          <p:nvPr>
            <p:ph idx="1"/>
          </p:nvPr>
        </p:nvSpPr>
        <p:spPr>
          <a:xfrm>
            <a:off x="838200" y="1825625"/>
            <a:ext cx="5569788" cy="4768281"/>
          </a:xfrm>
        </p:spPr>
        <p:txBody>
          <a:bodyPr vert="horz" lIns="91440" tIns="45720" rIns="91440" bIns="45720" rtlCol="0" anchor="t">
            <a:normAutofit/>
          </a:bodyPr>
          <a:lstStyle/>
          <a:p>
            <a:pPr marL="0" indent="0">
              <a:buNone/>
            </a:pPr>
            <a:r>
              <a:rPr lang="en-US" sz="6000" b="1">
                <a:solidFill>
                  <a:srgbClr val="164194"/>
                </a:solidFill>
                <a:ea typeface="Calibri"/>
                <a:cs typeface="Calibri"/>
              </a:rPr>
              <a:t>How is this person saving energy?</a:t>
            </a:r>
          </a:p>
          <a:p>
            <a:pPr marL="0" indent="0">
              <a:buNone/>
            </a:pPr>
            <a:endParaRPr lang="en-US" sz="6000" b="1">
              <a:solidFill>
                <a:srgbClr val="164194"/>
              </a:solidFill>
              <a:ea typeface="Calibri"/>
              <a:cs typeface="Calibri"/>
            </a:endParaRPr>
          </a:p>
          <a:p>
            <a:pPr marL="0" indent="0">
              <a:buNone/>
            </a:pPr>
            <a:endParaRPr lang="en-US" sz="6000" b="1">
              <a:solidFill>
                <a:srgbClr val="164194"/>
              </a:solidFill>
              <a:ea typeface="Calibri"/>
              <a:cs typeface="Calibri"/>
            </a:endParaRPr>
          </a:p>
        </p:txBody>
      </p:sp>
      <p:pic>
        <p:nvPicPr>
          <p:cNvPr id="3" name="Picture 2" descr="A child standing in front of a television&#10;&#10;Description automatically generated">
            <a:extLst>
              <a:ext uri="{FF2B5EF4-FFF2-40B4-BE49-F238E27FC236}">
                <a16:creationId xmlns:a16="http://schemas.microsoft.com/office/drawing/2014/main" id="{441B72C6-8825-EAB5-0DF3-36C31A1AD918}"/>
              </a:ext>
            </a:extLst>
          </p:cNvPr>
          <p:cNvPicPr>
            <a:picLocks noChangeAspect="1"/>
          </p:cNvPicPr>
          <p:nvPr/>
        </p:nvPicPr>
        <p:blipFill>
          <a:blip r:embed="rId2"/>
          <a:stretch>
            <a:fillRect/>
          </a:stretch>
        </p:blipFill>
        <p:spPr>
          <a:xfrm>
            <a:off x="6099238" y="1714386"/>
            <a:ext cx="2380974" cy="3187700"/>
          </a:xfrm>
          <a:prstGeom prst="rect">
            <a:avLst/>
          </a:prstGeom>
        </p:spPr>
      </p:pic>
      <p:pic>
        <p:nvPicPr>
          <p:cNvPr id="5" name="Picture 4" descr="A hand holding a pipe&#10;&#10;Description automatically generated">
            <a:extLst>
              <a:ext uri="{FF2B5EF4-FFF2-40B4-BE49-F238E27FC236}">
                <a16:creationId xmlns:a16="http://schemas.microsoft.com/office/drawing/2014/main" id="{6147419F-B415-B701-E369-0B18EAE3C51C}"/>
              </a:ext>
            </a:extLst>
          </p:cNvPr>
          <p:cNvPicPr>
            <a:picLocks noChangeAspect="1"/>
          </p:cNvPicPr>
          <p:nvPr/>
        </p:nvPicPr>
        <p:blipFill>
          <a:blip r:embed="rId3"/>
          <a:stretch>
            <a:fillRect/>
          </a:stretch>
        </p:blipFill>
        <p:spPr>
          <a:xfrm>
            <a:off x="9351963" y="1716088"/>
            <a:ext cx="2457450" cy="3267075"/>
          </a:xfrm>
          <a:prstGeom prst="rect">
            <a:avLst/>
          </a:prstGeom>
        </p:spPr>
      </p:pic>
      <p:pic>
        <p:nvPicPr>
          <p:cNvPr id="7" name="Picture 6" descr="A child wrapped in a blanket&#10;&#10;Description automatically generated">
            <a:extLst>
              <a:ext uri="{FF2B5EF4-FFF2-40B4-BE49-F238E27FC236}">
                <a16:creationId xmlns:a16="http://schemas.microsoft.com/office/drawing/2014/main" id="{C6A2223F-4414-4B08-7F7D-32E7DE140D53}"/>
              </a:ext>
            </a:extLst>
          </p:cNvPr>
          <p:cNvPicPr>
            <a:picLocks noChangeAspect="1"/>
          </p:cNvPicPr>
          <p:nvPr/>
        </p:nvPicPr>
        <p:blipFill>
          <a:blip r:embed="rId4"/>
          <a:stretch>
            <a:fillRect/>
          </a:stretch>
        </p:blipFill>
        <p:spPr>
          <a:xfrm>
            <a:off x="3506709" y="3531417"/>
            <a:ext cx="2364464" cy="3061957"/>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E1FDEC18-BC83-58E4-F4E1-C67FF55E4E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9756" y="180801"/>
            <a:ext cx="3270909" cy="944466"/>
          </a:xfrm>
          <a:prstGeom prst="rect">
            <a:avLst/>
          </a:prstGeom>
          <a:ln w="12700">
            <a:solidFill>
              <a:schemeClr val="tx1"/>
            </a:solidFill>
          </a:ln>
        </p:spPr>
      </p:pic>
    </p:spTree>
    <p:extLst>
      <p:ext uri="{BB962C8B-B14F-4D97-AF65-F5344CB8AC3E}">
        <p14:creationId xmlns:p14="http://schemas.microsoft.com/office/powerpoint/2010/main" val="3334110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ea typeface="Calibri Light"/>
                <a:cs typeface="Calibri Light"/>
              </a:rPr>
              <a:t>Week 5 - Energy</a:t>
            </a:r>
            <a:br>
              <a:rPr lang="en-US" dirty="0">
                <a:ea typeface="Calibri Light"/>
                <a:cs typeface="Calibri Light"/>
              </a:rPr>
            </a:br>
            <a:r>
              <a:rPr lang="en-US" b="1" dirty="0">
                <a:ea typeface="Calibri Light"/>
                <a:cs typeface="Calibri Light"/>
              </a:rPr>
              <a:t> Individual and Family Actions</a:t>
            </a:r>
            <a:endParaRPr lang="en-US" b="1" dirty="0"/>
          </a:p>
        </p:txBody>
      </p:sp>
      <p:sp>
        <p:nvSpPr>
          <p:cNvPr id="4" name="Content Placeholder 3">
            <a:extLst>
              <a:ext uri="{FF2B5EF4-FFF2-40B4-BE49-F238E27FC236}">
                <a16:creationId xmlns:a16="http://schemas.microsoft.com/office/drawing/2014/main" id="{57EF7995-97C1-AFA2-D4FE-35C624D6AC42}"/>
              </a:ext>
            </a:extLst>
          </p:cNvPr>
          <p:cNvSpPr>
            <a:spLocks noGrp="1"/>
          </p:cNvSpPr>
          <p:nvPr>
            <p:ph idx="1"/>
          </p:nvPr>
        </p:nvSpPr>
        <p:spPr>
          <a:xfrm>
            <a:off x="299545" y="1717856"/>
            <a:ext cx="7668048" cy="4823498"/>
          </a:xfrm>
        </p:spPr>
        <p:txBody>
          <a:bodyPr vert="horz" lIns="91440" tIns="45720" rIns="91440" bIns="45720" rtlCol="0" anchor="t">
            <a:normAutofit/>
          </a:bodyPr>
          <a:lstStyle/>
          <a:p>
            <a:pPr marL="0" indent="0">
              <a:buNone/>
            </a:pPr>
            <a:r>
              <a:rPr lang="en-US" sz="4000" b="1">
                <a:solidFill>
                  <a:srgbClr val="164194"/>
                </a:solidFill>
                <a:ea typeface="Calibri"/>
                <a:cs typeface="Calibri"/>
              </a:rPr>
              <a:t>Take some photos </a:t>
            </a:r>
            <a:endParaRPr lang="en-US" sz="4000">
              <a:cs typeface="Calibri"/>
            </a:endParaRPr>
          </a:p>
          <a:p>
            <a:pPr marL="0" indent="0">
              <a:buNone/>
            </a:pPr>
            <a:r>
              <a:rPr lang="en-US" sz="4000" b="1">
                <a:solidFill>
                  <a:srgbClr val="164194"/>
                </a:solidFill>
                <a:ea typeface="Calibri"/>
                <a:cs typeface="Calibri"/>
              </a:rPr>
              <a:t>of you ….at home </a:t>
            </a:r>
            <a:endParaRPr lang="en-US" sz="4000">
              <a:solidFill>
                <a:srgbClr val="000000"/>
              </a:solidFill>
              <a:ea typeface="Calibri"/>
              <a:cs typeface="Calibri"/>
            </a:endParaRPr>
          </a:p>
          <a:p>
            <a:pPr marL="0" indent="0">
              <a:buNone/>
            </a:pPr>
            <a:r>
              <a:rPr lang="en-US" sz="4000" b="1">
                <a:solidFill>
                  <a:srgbClr val="164194"/>
                </a:solidFill>
                <a:ea typeface="Calibri"/>
                <a:cs typeface="Calibri"/>
              </a:rPr>
              <a:t>saving energy. </a:t>
            </a:r>
            <a:endParaRPr lang="en-US" sz="4000">
              <a:solidFill>
                <a:srgbClr val="000000"/>
              </a:solidFill>
              <a:ea typeface="Calibri"/>
              <a:cs typeface="Calibri"/>
            </a:endParaRPr>
          </a:p>
          <a:p>
            <a:pPr marL="0" indent="0">
              <a:buNone/>
            </a:pPr>
            <a:r>
              <a:rPr lang="en-US" sz="4000" b="1">
                <a:solidFill>
                  <a:srgbClr val="164194"/>
                </a:solidFill>
                <a:ea typeface="Calibri"/>
                <a:cs typeface="Calibri"/>
              </a:rPr>
              <a:t>Send them in to school </a:t>
            </a:r>
            <a:endParaRPr lang="en-US" sz="4000">
              <a:solidFill>
                <a:srgbClr val="000000"/>
              </a:solidFill>
              <a:ea typeface="Calibri"/>
              <a:cs typeface="Calibri"/>
            </a:endParaRPr>
          </a:p>
          <a:p>
            <a:pPr marL="0" indent="0">
              <a:buNone/>
            </a:pPr>
            <a:r>
              <a:rPr lang="en-US" sz="4000" b="1">
                <a:solidFill>
                  <a:srgbClr val="164194"/>
                </a:solidFill>
                <a:ea typeface="Calibri"/>
                <a:cs typeface="Calibri"/>
              </a:rPr>
              <a:t>to share and inspire others.</a:t>
            </a:r>
            <a:endParaRPr lang="en-US" sz="4000">
              <a:cs typeface="Calibri"/>
            </a:endParaRPr>
          </a:p>
        </p:txBody>
      </p:sp>
      <p:pic>
        <p:nvPicPr>
          <p:cNvPr id="7" name="Picture 6" descr="A person holding up her thumbs up&#10;&#10;Description automatically generated">
            <a:extLst>
              <a:ext uri="{FF2B5EF4-FFF2-40B4-BE49-F238E27FC236}">
                <a16:creationId xmlns:a16="http://schemas.microsoft.com/office/drawing/2014/main" id="{65FDF000-99AE-17DC-5414-2A795D2F387A}"/>
              </a:ext>
            </a:extLst>
          </p:cNvPr>
          <p:cNvPicPr>
            <a:picLocks noChangeAspect="1"/>
          </p:cNvPicPr>
          <p:nvPr/>
        </p:nvPicPr>
        <p:blipFill>
          <a:blip r:embed="rId2"/>
          <a:stretch>
            <a:fillRect/>
          </a:stretch>
        </p:blipFill>
        <p:spPr>
          <a:xfrm>
            <a:off x="6328465" y="1743358"/>
            <a:ext cx="5457655" cy="2805333"/>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69253F55-6609-55A2-CFFD-739FA5274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757" y="180801"/>
            <a:ext cx="3457814" cy="1001975"/>
          </a:xfrm>
          <a:prstGeom prst="rect">
            <a:avLst/>
          </a:prstGeom>
          <a:ln w="12700">
            <a:solidFill>
              <a:schemeClr val="tx1"/>
            </a:solidFill>
          </a:ln>
        </p:spPr>
      </p:pic>
    </p:spTree>
    <p:extLst>
      <p:ext uri="{BB962C8B-B14F-4D97-AF65-F5344CB8AC3E}">
        <p14:creationId xmlns:p14="http://schemas.microsoft.com/office/powerpoint/2010/main" val="1529211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6 - Energy</a:t>
            </a:r>
            <a:br>
              <a:rPr lang="en-US" sz="3600" b="1" dirty="0">
                <a:cs typeface="Calibri Light"/>
              </a:rPr>
            </a:br>
            <a:r>
              <a:rPr lang="en-US" sz="3600" b="1" dirty="0">
                <a:cs typeface="Calibri Light"/>
              </a:rPr>
              <a:t>   Celebrating Our Actions</a:t>
            </a:r>
          </a:p>
        </p:txBody>
      </p:sp>
      <p:sp>
        <p:nvSpPr>
          <p:cNvPr id="5" name="Content Placeholder 4">
            <a:extLst>
              <a:ext uri="{FF2B5EF4-FFF2-40B4-BE49-F238E27FC236}">
                <a16:creationId xmlns:a16="http://schemas.microsoft.com/office/drawing/2014/main" id="{C486C938-872C-9AA7-4E11-7F6331BDD4EE}"/>
              </a:ext>
            </a:extLst>
          </p:cNvPr>
          <p:cNvSpPr>
            <a:spLocks noGrp="1"/>
          </p:cNvSpPr>
          <p:nvPr>
            <p:ph idx="1"/>
          </p:nvPr>
        </p:nvSpPr>
        <p:spPr/>
        <p:txBody>
          <a:bodyPr vert="horz" lIns="91440" tIns="45720" rIns="91440" bIns="45720" rtlCol="0" anchor="t">
            <a:normAutofit/>
          </a:bodyPr>
          <a:lstStyle/>
          <a:p>
            <a:pPr marL="0" indent="0">
              <a:buNone/>
            </a:pPr>
            <a:r>
              <a:rPr lang="en-GB" sz="4400">
                <a:ea typeface="Calibri"/>
                <a:cs typeface="Calibri"/>
              </a:rPr>
              <a:t>Let's remember some of the things we've talked about in assembly this term around the theme of </a:t>
            </a:r>
            <a:r>
              <a:rPr lang="en-GB" sz="4400" b="1">
                <a:ea typeface="Calibri"/>
                <a:cs typeface="Calibri"/>
              </a:rPr>
              <a:t>energy</a:t>
            </a:r>
          </a:p>
        </p:txBody>
      </p:sp>
      <p:pic>
        <p:nvPicPr>
          <p:cNvPr id="6" name="Picture 5" descr="A black text on a white background&#10;&#10;Description automatically generated">
            <a:extLst>
              <a:ext uri="{FF2B5EF4-FFF2-40B4-BE49-F238E27FC236}">
                <a16:creationId xmlns:a16="http://schemas.microsoft.com/office/drawing/2014/main" id="{3C2D5174-AA1B-0455-760F-B0227A984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3622560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6 Energy</a:t>
            </a:r>
            <a:br>
              <a:rPr lang="en-US" sz="3600" dirty="0">
                <a:cs typeface="Calibri Light"/>
              </a:rPr>
            </a:br>
            <a:r>
              <a:rPr lang="en-US" sz="3600" dirty="0">
                <a:cs typeface="Calibri Light"/>
              </a:rPr>
              <a:t>  </a:t>
            </a:r>
            <a:r>
              <a:rPr lang="en-US" sz="3600" b="1" dirty="0">
                <a:cs typeface="Calibri Light"/>
              </a:rPr>
              <a:t> Celebrating Our Actions – class actions</a:t>
            </a:r>
            <a:endParaRPr lang="en-US" dirty="0">
              <a:ea typeface="Calibri Light" panose="020F0302020204030204"/>
              <a:cs typeface="Calibri Light" panose="020F0302020204030204"/>
            </a:endParaRPr>
          </a:p>
        </p:txBody>
      </p:sp>
      <p:sp>
        <p:nvSpPr>
          <p:cNvPr id="6" name="Content Placeholder 5">
            <a:extLst>
              <a:ext uri="{FF2B5EF4-FFF2-40B4-BE49-F238E27FC236}">
                <a16:creationId xmlns:a16="http://schemas.microsoft.com/office/drawing/2014/main" id="{D2F58025-7486-DFD8-0EE0-8692F336E1C9}"/>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4000" b="1">
                <a:highlight>
                  <a:srgbClr val="FF0000"/>
                </a:highlight>
                <a:ea typeface="Calibri"/>
                <a:cs typeface="Calibri"/>
              </a:rPr>
              <a:t>INSERT PICTURES OF CLASSES TAKING ACTION IN THIS AREA</a:t>
            </a: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r>
              <a:rPr lang="en-US" sz="4000" b="1">
                <a:ea typeface="Calibri"/>
                <a:cs typeface="Calibri"/>
              </a:rPr>
              <a:t>Over the last x weeks, we have reduced our energy(or similar) by kW or £ through class actions.</a:t>
            </a:r>
          </a:p>
        </p:txBody>
      </p:sp>
      <p:pic>
        <p:nvPicPr>
          <p:cNvPr id="5" name="Picture 4" descr="A black text on a white background&#10;&#10;Description automatically generated">
            <a:extLst>
              <a:ext uri="{FF2B5EF4-FFF2-40B4-BE49-F238E27FC236}">
                <a16:creationId xmlns:a16="http://schemas.microsoft.com/office/drawing/2014/main" id="{F95EEBCE-3C0E-419C-0614-A137E32A9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1983826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b="1" dirty="0">
                <a:cs typeface="Calibri Light"/>
              </a:rPr>
              <a:t>  </a:t>
            </a:r>
            <a:r>
              <a:rPr lang="en-US" sz="3600" dirty="0">
                <a:cs typeface="Calibri Light"/>
              </a:rPr>
              <a:t>Week 6 - Energy</a:t>
            </a:r>
            <a:br>
              <a:rPr lang="en-US" sz="3600" b="1" dirty="0">
                <a:cs typeface="Calibri Light"/>
              </a:rPr>
            </a:br>
            <a:r>
              <a:rPr lang="en-US" sz="3600" b="1" dirty="0">
                <a:cs typeface="Calibri Light"/>
              </a:rPr>
              <a:t>  Celebrating whole school actions</a:t>
            </a:r>
            <a:endParaRPr lang="en-US" sz="3600" b="1" dirty="0">
              <a:ea typeface="Calibri Light"/>
              <a:cs typeface="Calibri Light"/>
            </a:endParaRPr>
          </a:p>
        </p:txBody>
      </p:sp>
      <p:sp>
        <p:nvSpPr>
          <p:cNvPr id="6" name="Content Placeholder 5">
            <a:extLst>
              <a:ext uri="{FF2B5EF4-FFF2-40B4-BE49-F238E27FC236}">
                <a16:creationId xmlns:a16="http://schemas.microsoft.com/office/drawing/2014/main" id="{D2F58025-7486-DFD8-0EE0-8692F336E1C9}"/>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4000" b="1">
                <a:highlight>
                  <a:srgbClr val="FF0000"/>
                </a:highlight>
                <a:ea typeface="Calibri"/>
                <a:cs typeface="Calibri"/>
              </a:rPr>
              <a:t>INSERT PICTURES OF energy use / saving AT SCHOOL and people involved</a:t>
            </a: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r>
              <a:rPr lang="en-US" sz="4000" b="1">
                <a:ea typeface="Calibri"/>
                <a:cs typeface="Calibri"/>
              </a:rPr>
              <a:t>Over the last x weeks, we have saved …..kW of ….... through whole school actions.</a:t>
            </a:r>
          </a:p>
        </p:txBody>
      </p:sp>
      <p:pic>
        <p:nvPicPr>
          <p:cNvPr id="5" name="Picture 4" descr="A black text on a white background&#10;&#10;Description automatically generated">
            <a:extLst>
              <a:ext uri="{FF2B5EF4-FFF2-40B4-BE49-F238E27FC236}">
                <a16:creationId xmlns:a16="http://schemas.microsoft.com/office/drawing/2014/main" id="{CA2EA127-4D86-B422-847E-20A454AC5B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1774390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6 - Energy</a:t>
            </a:r>
            <a:br>
              <a:rPr lang="en-US" sz="3600" dirty="0">
                <a:ea typeface="Calibri Light"/>
                <a:cs typeface="Calibri Light"/>
              </a:rPr>
            </a:br>
            <a:r>
              <a:rPr lang="en-US" sz="3600" dirty="0">
                <a:cs typeface="Calibri Light"/>
              </a:rPr>
              <a:t>   </a:t>
            </a:r>
            <a:r>
              <a:rPr lang="en-US" sz="3600" b="1" dirty="0">
                <a:cs typeface="Calibri Light"/>
              </a:rPr>
              <a:t>Celebrating family actions</a:t>
            </a:r>
            <a:endParaRPr lang="en-US" b="1" dirty="0">
              <a:ea typeface="Calibri Light"/>
              <a:cs typeface="Calibri Light"/>
            </a:endParaRPr>
          </a:p>
        </p:txBody>
      </p:sp>
      <p:sp>
        <p:nvSpPr>
          <p:cNvPr id="6" name="Content Placeholder 5">
            <a:extLst>
              <a:ext uri="{FF2B5EF4-FFF2-40B4-BE49-F238E27FC236}">
                <a16:creationId xmlns:a16="http://schemas.microsoft.com/office/drawing/2014/main" id="{D2F58025-7486-DFD8-0EE0-8692F336E1C9}"/>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4000" b="1">
                <a:highlight>
                  <a:srgbClr val="FF0000"/>
                </a:highlight>
                <a:ea typeface="Calibri"/>
                <a:cs typeface="Calibri"/>
              </a:rPr>
              <a:t>INSERT PICTURES OF FAMILIES REDUCING CONSUMPTION OR WASTE</a:t>
            </a: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endParaRPr lang="en-US" sz="4000" b="1">
              <a:ea typeface="Calibri"/>
              <a:cs typeface="Calibri"/>
            </a:endParaRPr>
          </a:p>
          <a:p>
            <a:pPr marL="0" indent="0">
              <a:buNone/>
            </a:pPr>
            <a:r>
              <a:rPr lang="en-US" sz="4000" b="1">
                <a:ea typeface="Calibri"/>
                <a:cs typeface="Calibri"/>
              </a:rPr>
              <a:t>Over the last x weeks, our families have saved ….. kg of waste. (or similar)</a:t>
            </a:r>
          </a:p>
        </p:txBody>
      </p:sp>
      <p:pic>
        <p:nvPicPr>
          <p:cNvPr id="5" name="Picture 4" descr="A black text on a white background&#10;&#10;Description automatically generated">
            <a:extLst>
              <a:ext uri="{FF2B5EF4-FFF2-40B4-BE49-F238E27FC236}">
                <a16:creationId xmlns:a16="http://schemas.microsoft.com/office/drawing/2014/main" id="{1B18BBC9-73DC-4B9C-C5F0-F70047827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2585571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 Energy</a:t>
            </a:r>
            <a:br>
              <a:rPr lang="en-US" sz="3600" b="1" dirty="0">
                <a:cs typeface="Calibri Light"/>
              </a:rPr>
            </a:br>
            <a:r>
              <a:rPr lang="en-US" sz="3600" b="1" dirty="0">
                <a:cs typeface="Calibri Light"/>
              </a:rPr>
              <a:t>  Renewable or non-renewable?</a:t>
            </a:r>
            <a:endParaRPr lang="en-US" b="1" dirty="0"/>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3" name="Picture 2" descr="Renewable vs. Non-Renewable Energy ...">
            <a:extLst>
              <a:ext uri="{FF2B5EF4-FFF2-40B4-BE49-F238E27FC236}">
                <a16:creationId xmlns:a16="http://schemas.microsoft.com/office/drawing/2014/main" id="{4F6D8A6A-8AAF-2046-1C23-D3A3C2FB8E7A}"/>
              </a:ext>
            </a:extLst>
          </p:cNvPr>
          <p:cNvPicPr>
            <a:picLocks noChangeAspect="1"/>
          </p:cNvPicPr>
          <p:nvPr/>
        </p:nvPicPr>
        <p:blipFill>
          <a:blip r:embed="rId4"/>
          <a:stretch>
            <a:fillRect/>
          </a:stretch>
        </p:blipFill>
        <p:spPr>
          <a:xfrm rot="5400000">
            <a:off x="3167333" y="1434861"/>
            <a:ext cx="5454768" cy="5397259"/>
          </a:xfrm>
          <a:prstGeom prst="rect">
            <a:avLst/>
          </a:prstGeom>
        </p:spPr>
      </p:pic>
      <p:pic>
        <p:nvPicPr>
          <p:cNvPr id="6" name="Picture 5" descr="A blue flame of a gas stove&#10;&#10;Description automatically generated">
            <a:extLst>
              <a:ext uri="{FF2B5EF4-FFF2-40B4-BE49-F238E27FC236}">
                <a16:creationId xmlns:a16="http://schemas.microsoft.com/office/drawing/2014/main" id="{873503A6-9349-C72E-B8B5-E3EEF35F962B}"/>
              </a:ext>
            </a:extLst>
          </p:cNvPr>
          <p:cNvPicPr>
            <a:picLocks noChangeAspect="1"/>
          </p:cNvPicPr>
          <p:nvPr/>
        </p:nvPicPr>
        <p:blipFill>
          <a:blip r:embed="rId5"/>
          <a:stretch>
            <a:fillRect/>
          </a:stretch>
        </p:blipFill>
        <p:spPr>
          <a:xfrm>
            <a:off x="502389" y="1601745"/>
            <a:ext cx="2551318" cy="1350511"/>
          </a:xfrm>
          <a:prstGeom prst="rect">
            <a:avLst/>
          </a:prstGeom>
        </p:spPr>
      </p:pic>
      <p:pic>
        <p:nvPicPr>
          <p:cNvPr id="8" name="Content Placeholder 3" descr="A person holding a pile of black rocks&#10;&#10;Description automatically generated">
            <a:extLst>
              <a:ext uri="{FF2B5EF4-FFF2-40B4-BE49-F238E27FC236}">
                <a16:creationId xmlns:a16="http://schemas.microsoft.com/office/drawing/2014/main" id="{D128EEE8-1A31-20F3-0946-CAD892CFFBFD}"/>
              </a:ext>
            </a:extLst>
          </p:cNvPr>
          <p:cNvPicPr>
            <a:picLocks noGrp="1" noChangeAspect="1"/>
          </p:cNvPicPr>
          <p:nvPr>
            <p:ph idx="1"/>
          </p:nvPr>
        </p:nvPicPr>
        <p:blipFill>
          <a:blip r:embed="rId6"/>
          <a:stretch>
            <a:fillRect/>
          </a:stretch>
        </p:blipFill>
        <p:spPr>
          <a:xfrm>
            <a:off x="499219" y="3146385"/>
            <a:ext cx="2552425" cy="1561430"/>
          </a:xfrm>
          <a:prstGeom prst="rect">
            <a:avLst/>
          </a:prstGeom>
        </p:spPr>
      </p:pic>
      <p:pic>
        <p:nvPicPr>
          <p:cNvPr id="10" name="Picture 9" descr="A black barrel with spilled liquid&#10;&#10;Description automatically generated">
            <a:extLst>
              <a:ext uri="{FF2B5EF4-FFF2-40B4-BE49-F238E27FC236}">
                <a16:creationId xmlns:a16="http://schemas.microsoft.com/office/drawing/2014/main" id="{29E64F4F-2DCF-562D-91EC-5AAE2B8E6333}"/>
              </a:ext>
            </a:extLst>
          </p:cNvPr>
          <p:cNvPicPr>
            <a:picLocks noChangeAspect="1"/>
          </p:cNvPicPr>
          <p:nvPr/>
        </p:nvPicPr>
        <p:blipFill>
          <a:blip r:embed="rId7"/>
          <a:stretch>
            <a:fillRect/>
          </a:stretch>
        </p:blipFill>
        <p:spPr>
          <a:xfrm>
            <a:off x="394574" y="4952613"/>
            <a:ext cx="2545056" cy="1723395"/>
          </a:xfrm>
          <a:prstGeom prst="rect">
            <a:avLst/>
          </a:prstGeom>
        </p:spPr>
      </p:pic>
      <p:pic>
        <p:nvPicPr>
          <p:cNvPr id="12" name="Picture 11" descr="A group of windmills in the water&#10;&#10;Description automatically generated">
            <a:extLst>
              <a:ext uri="{FF2B5EF4-FFF2-40B4-BE49-F238E27FC236}">
                <a16:creationId xmlns:a16="http://schemas.microsoft.com/office/drawing/2014/main" id="{53EAE72B-44B0-5A83-599D-BE98B5F7F4FB}"/>
              </a:ext>
            </a:extLst>
          </p:cNvPr>
          <p:cNvPicPr>
            <a:picLocks noChangeAspect="1"/>
          </p:cNvPicPr>
          <p:nvPr/>
        </p:nvPicPr>
        <p:blipFill>
          <a:blip r:embed="rId8"/>
          <a:stretch>
            <a:fillRect/>
          </a:stretch>
        </p:blipFill>
        <p:spPr>
          <a:xfrm>
            <a:off x="8731370" y="1602830"/>
            <a:ext cx="2773853" cy="1812270"/>
          </a:xfrm>
          <a:prstGeom prst="rect">
            <a:avLst/>
          </a:prstGeom>
        </p:spPr>
      </p:pic>
      <p:pic>
        <p:nvPicPr>
          <p:cNvPr id="14" name="Picture 13" descr="Solar panels on a roof&#10;&#10;Description automatically generated">
            <a:extLst>
              <a:ext uri="{FF2B5EF4-FFF2-40B4-BE49-F238E27FC236}">
                <a16:creationId xmlns:a16="http://schemas.microsoft.com/office/drawing/2014/main" id="{5EB5C1CB-7C32-31FE-3C02-3C3217A3F516}"/>
              </a:ext>
            </a:extLst>
          </p:cNvPr>
          <p:cNvPicPr>
            <a:picLocks noChangeAspect="1"/>
          </p:cNvPicPr>
          <p:nvPr/>
        </p:nvPicPr>
        <p:blipFill>
          <a:blip r:embed="rId9"/>
          <a:stretch>
            <a:fillRect/>
          </a:stretch>
        </p:blipFill>
        <p:spPr>
          <a:xfrm>
            <a:off x="8727359" y="3572216"/>
            <a:ext cx="2780911" cy="1367493"/>
          </a:xfrm>
          <a:prstGeom prst="rect">
            <a:avLst/>
          </a:prstGeom>
        </p:spPr>
      </p:pic>
      <p:pic>
        <p:nvPicPr>
          <p:cNvPr id="16" name="Picture 15" descr="Hydroelectric Energy ...">
            <a:extLst>
              <a:ext uri="{FF2B5EF4-FFF2-40B4-BE49-F238E27FC236}">
                <a16:creationId xmlns:a16="http://schemas.microsoft.com/office/drawing/2014/main" id="{9FF3E474-53F1-0897-79A1-0872A240DC01}"/>
              </a:ext>
            </a:extLst>
          </p:cNvPr>
          <p:cNvPicPr>
            <a:picLocks noChangeAspect="1"/>
          </p:cNvPicPr>
          <p:nvPr/>
        </p:nvPicPr>
        <p:blipFill>
          <a:blip r:embed="rId10"/>
          <a:stretch>
            <a:fillRect/>
          </a:stretch>
        </p:blipFill>
        <p:spPr>
          <a:xfrm>
            <a:off x="8730023" y="5078623"/>
            <a:ext cx="2768899" cy="1775963"/>
          </a:xfrm>
          <a:prstGeom prst="rect">
            <a:avLst/>
          </a:prstGeom>
        </p:spPr>
      </p:pic>
    </p:spTree>
    <p:extLst>
      <p:ext uri="{BB962C8B-B14F-4D97-AF65-F5344CB8AC3E}">
        <p14:creationId xmlns:p14="http://schemas.microsoft.com/office/powerpoint/2010/main" val="162148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ea typeface="Calibri Light"/>
                <a:cs typeface="Calibri Light"/>
              </a:rPr>
              <a:t>  </a:t>
            </a:r>
            <a:r>
              <a:rPr lang="en-US" sz="3600" dirty="0">
                <a:ea typeface="Calibri Light"/>
                <a:cs typeface="Calibri Light"/>
              </a:rPr>
              <a:t>Week 6 - Energy</a:t>
            </a:r>
            <a:br>
              <a:rPr lang="en-US" sz="3600" dirty="0">
                <a:ea typeface="Calibri Light"/>
                <a:cs typeface="Calibri Light"/>
              </a:rPr>
            </a:br>
            <a:r>
              <a:rPr lang="en-US" sz="3600" b="1" dirty="0">
                <a:ea typeface="Calibri Light"/>
                <a:cs typeface="Calibri Light"/>
              </a:rPr>
              <a:t>   Celebrating Our Actions</a:t>
            </a:r>
            <a:endParaRPr lang="en-US" b="1" dirty="0"/>
          </a:p>
        </p:txBody>
      </p:sp>
      <p:pic>
        <p:nvPicPr>
          <p:cNvPr id="5" name="Online Media 4" title="ENERGY SAVING SONG (TURN IT OFF)">
            <a:hlinkClick r:id="" action="ppaction://media"/>
            <a:extLst>
              <a:ext uri="{FF2B5EF4-FFF2-40B4-BE49-F238E27FC236}">
                <a16:creationId xmlns:a16="http://schemas.microsoft.com/office/drawing/2014/main" id="{F9F7331E-B5D2-65F8-4A42-0C925F3BEEC9}"/>
              </a:ext>
            </a:extLst>
          </p:cNvPr>
          <p:cNvPicPr>
            <a:picLocks noGrp="1" noRot="1" noChangeAspect="1"/>
          </p:cNvPicPr>
          <p:nvPr>
            <p:ph idx="1"/>
            <a:videoFile r:link="rId1"/>
          </p:nvPr>
        </p:nvPicPr>
        <p:blipFill>
          <a:blip r:embed="rId4"/>
          <a:stretch>
            <a:fillRect/>
          </a:stretch>
        </p:blipFill>
        <p:spPr>
          <a:xfrm>
            <a:off x="1037027" y="1351173"/>
            <a:ext cx="9843189" cy="5501525"/>
          </a:xfrm>
        </p:spPr>
      </p:pic>
      <p:pic>
        <p:nvPicPr>
          <p:cNvPr id="6" name="Picture 5" descr="A black text on a white background&#10;&#10;Description automatically generated">
            <a:extLst>
              <a:ext uri="{FF2B5EF4-FFF2-40B4-BE49-F238E27FC236}">
                <a16:creationId xmlns:a16="http://schemas.microsoft.com/office/drawing/2014/main" id="{6D7B3225-E17A-616E-5811-4F717D6CBF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336802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 Energy</a:t>
            </a:r>
            <a:br>
              <a:rPr lang="en-US" sz="3600" dirty="0">
                <a:cs typeface="Calibri Light"/>
              </a:rPr>
            </a:br>
            <a:r>
              <a:rPr lang="en-US" sz="3600" b="1" dirty="0">
                <a:cs typeface="Calibri Light"/>
              </a:rPr>
              <a:t>  Fossil fuels</a:t>
            </a:r>
            <a:endParaRPr lang="en-US" b="1" dirty="0">
              <a:cs typeface="Calibri Light" panose="020F0302020204030204"/>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7" name="Picture 6" descr="A blue flame of a gas stove&#10;&#10;Description automatically generated">
            <a:extLst>
              <a:ext uri="{FF2B5EF4-FFF2-40B4-BE49-F238E27FC236}">
                <a16:creationId xmlns:a16="http://schemas.microsoft.com/office/drawing/2014/main" id="{56833CF7-07CA-6C64-E0BF-1793049B220F}"/>
              </a:ext>
            </a:extLst>
          </p:cNvPr>
          <p:cNvPicPr>
            <a:picLocks noChangeAspect="1"/>
          </p:cNvPicPr>
          <p:nvPr/>
        </p:nvPicPr>
        <p:blipFill>
          <a:blip r:embed="rId4"/>
          <a:stretch>
            <a:fillRect/>
          </a:stretch>
        </p:blipFill>
        <p:spPr>
          <a:xfrm>
            <a:off x="4082350" y="2176840"/>
            <a:ext cx="3399582" cy="1968736"/>
          </a:xfrm>
          <a:prstGeom prst="rect">
            <a:avLst/>
          </a:prstGeom>
        </p:spPr>
      </p:pic>
      <p:pic>
        <p:nvPicPr>
          <p:cNvPr id="9" name="Picture 8" descr="A black barrel with spilled liquid&#10;&#10;Description automatically generated">
            <a:extLst>
              <a:ext uri="{FF2B5EF4-FFF2-40B4-BE49-F238E27FC236}">
                <a16:creationId xmlns:a16="http://schemas.microsoft.com/office/drawing/2014/main" id="{7E2DC2F4-5FBE-AF81-D761-A91CA66958DA}"/>
              </a:ext>
            </a:extLst>
          </p:cNvPr>
          <p:cNvPicPr>
            <a:picLocks noChangeAspect="1"/>
          </p:cNvPicPr>
          <p:nvPr/>
        </p:nvPicPr>
        <p:blipFill>
          <a:blip r:embed="rId5"/>
          <a:stretch>
            <a:fillRect/>
          </a:stretch>
        </p:blipFill>
        <p:spPr>
          <a:xfrm>
            <a:off x="8028951" y="2177784"/>
            <a:ext cx="2875735" cy="1967810"/>
          </a:xfrm>
          <a:prstGeom prst="rect">
            <a:avLst/>
          </a:prstGeom>
        </p:spPr>
      </p:pic>
      <p:pic>
        <p:nvPicPr>
          <p:cNvPr id="11" name="Content Placeholder 3" descr="A person holding a pile of black rocks&#10;&#10;Description automatically generated">
            <a:extLst>
              <a:ext uri="{FF2B5EF4-FFF2-40B4-BE49-F238E27FC236}">
                <a16:creationId xmlns:a16="http://schemas.microsoft.com/office/drawing/2014/main" id="{59A176B8-C194-055F-62B4-3CF6C5715B82}"/>
              </a:ext>
            </a:extLst>
          </p:cNvPr>
          <p:cNvPicPr>
            <a:picLocks noGrp="1" noChangeAspect="1"/>
          </p:cNvPicPr>
          <p:nvPr>
            <p:ph idx="1"/>
          </p:nvPr>
        </p:nvPicPr>
        <p:blipFill>
          <a:blip r:embed="rId6"/>
          <a:stretch>
            <a:fillRect/>
          </a:stretch>
        </p:blipFill>
        <p:spPr>
          <a:xfrm>
            <a:off x="470464" y="2183102"/>
            <a:ext cx="3328802" cy="1978373"/>
          </a:xfrm>
          <a:prstGeom prst="rect">
            <a:avLst/>
          </a:prstGeom>
        </p:spPr>
      </p:pic>
      <p:sp>
        <p:nvSpPr>
          <p:cNvPr id="12" name="TextBox 11">
            <a:extLst>
              <a:ext uri="{FF2B5EF4-FFF2-40B4-BE49-F238E27FC236}">
                <a16:creationId xmlns:a16="http://schemas.microsoft.com/office/drawing/2014/main" id="{0F17AC1F-6118-EBDC-0EE3-08C9B195A5D2}"/>
              </a:ext>
            </a:extLst>
          </p:cNvPr>
          <p:cNvSpPr txBox="1"/>
          <p:nvPr/>
        </p:nvSpPr>
        <p:spPr>
          <a:xfrm>
            <a:off x="600039" y="1533877"/>
            <a:ext cx="112202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Fossil fuels were formed in the earth millions of years ago</a:t>
            </a:r>
          </a:p>
        </p:txBody>
      </p:sp>
      <p:sp>
        <p:nvSpPr>
          <p:cNvPr id="13" name="TextBox 12">
            <a:extLst>
              <a:ext uri="{FF2B5EF4-FFF2-40B4-BE49-F238E27FC236}">
                <a16:creationId xmlns:a16="http://schemas.microsoft.com/office/drawing/2014/main" id="{61236FC8-AA56-23C1-DA94-53850694A5C9}"/>
              </a:ext>
            </a:extLst>
          </p:cNvPr>
          <p:cNvSpPr txBox="1"/>
          <p:nvPr/>
        </p:nvSpPr>
        <p:spPr>
          <a:xfrm>
            <a:off x="467612" y="4143808"/>
            <a:ext cx="340241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Coal was formed from ancient forests and plants</a:t>
            </a:r>
            <a:endParaRPr lang="en-US" sz="2800"/>
          </a:p>
        </p:txBody>
      </p:sp>
      <p:sp>
        <p:nvSpPr>
          <p:cNvPr id="14" name="TextBox 13">
            <a:extLst>
              <a:ext uri="{FF2B5EF4-FFF2-40B4-BE49-F238E27FC236}">
                <a16:creationId xmlns:a16="http://schemas.microsoft.com/office/drawing/2014/main" id="{553C9511-CD04-D4D4-4DA9-DEC6916E7BF6}"/>
              </a:ext>
            </a:extLst>
          </p:cNvPr>
          <p:cNvSpPr txBox="1"/>
          <p:nvPr/>
        </p:nvSpPr>
        <p:spPr>
          <a:xfrm>
            <a:off x="4076328" y="4158185"/>
            <a:ext cx="683860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Gas and oil were formed from tiny decayed sea creatures</a:t>
            </a:r>
          </a:p>
        </p:txBody>
      </p:sp>
      <p:sp>
        <p:nvSpPr>
          <p:cNvPr id="16" name="TextBox 15">
            <a:extLst>
              <a:ext uri="{FF2B5EF4-FFF2-40B4-BE49-F238E27FC236}">
                <a16:creationId xmlns:a16="http://schemas.microsoft.com/office/drawing/2014/main" id="{00E01226-10A3-A619-8A8E-09A7C255F7C2}"/>
              </a:ext>
            </a:extLst>
          </p:cNvPr>
          <p:cNvSpPr txBox="1"/>
          <p:nvPr/>
        </p:nvSpPr>
        <p:spPr>
          <a:xfrm>
            <a:off x="470210" y="5718909"/>
            <a:ext cx="9001458" cy="954107"/>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Fossil fuels are burnt to release ENERGY, but they also release greenhouse gases that contribute to climate change</a:t>
            </a:r>
            <a:endParaRPr lang="en-US"/>
          </a:p>
        </p:txBody>
      </p:sp>
      <p:pic>
        <p:nvPicPr>
          <p:cNvPr id="17" name="Picture 16" descr="Methane (CH4) vs. Carbon Dioxide (CO2 ...">
            <a:extLst>
              <a:ext uri="{FF2B5EF4-FFF2-40B4-BE49-F238E27FC236}">
                <a16:creationId xmlns:a16="http://schemas.microsoft.com/office/drawing/2014/main" id="{EA0F3164-4FCD-80F9-3655-3BF70AC22FF3}"/>
              </a:ext>
            </a:extLst>
          </p:cNvPr>
          <p:cNvPicPr>
            <a:picLocks noChangeAspect="1"/>
          </p:cNvPicPr>
          <p:nvPr/>
        </p:nvPicPr>
        <p:blipFill>
          <a:blip r:embed="rId7"/>
          <a:stretch>
            <a:fillRect/>
          </a:stretch>
        </p:blipFill>
        <p:spPr>
          <a:xfrm>
            <a:off x="9623035" y="5437068"/>
            <a:ext cx="2377476" cy="1231601"/>
          </a:xfrm>
          <a:prstGeom prst="rect">
            <a:avLst/>
          </a:prstGeom>
        </p:spPr>
      </p:pic>
    </p:spTree>
    <p:extLst>
      <p:ext uri="{BB962C8B-B14F-4D97-AF65-F5344CB8AC3E}">
        <p14:creationId xmlns:p14="http://schemas.microsoft.com/office/powerpoint/2010/main" val="2732788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b="1" dirty="0">
                <a:cs typeface="Calibri Light"/>
              </a:rPr>
              <a:t>Week 1 - Energy</a:t>
            </a:r>
            <a:br>
              <a:rPr lang="en-US" sz="3600" b="1" dirty="0">
                <a:cs typeface="Calibri Light"/>
              </a:rPr>
            </a:br>
            <a:r>
              <a:rPr lang="en-US" sz="3600" b="1" dirty="0">
                <a:cs typeface="Calibri Light"/>
              </a:rPr>
              <a:t>  </a:t>
            </a:r>
            <a:r>
              <a:rPr lang="en-US" sz="3600" dirty="0">
                <a:cs typeface="Calibri Light"/>
              </a:rPr>
              <a:t>Climate change</a:t>
            </a:r>
            <a:endParaRPr lang="en-US" dirty="0"/>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3" name="Online Media 2" title="What Is the Greenhouse Effect?">
            <a:hlinkClick r:id="" action="ppaction://media"/>
            <a:extLst>
              <a:ext uri="{FF2B5EF4-FFF2-40B4-BE49-F238E27FC236}">
                <a16:creationId xmlns:a16="http://schemas.microsoft.com/office/drawing/2014/main" id="{7B0AAB2B-2576-8848-92C9-244963CBE1D2}"/>
              </a:ext>
            </a:extLst>
          </p:cNvPr>
          <p:cNvPicPr>
            <a:picLocks noRot="1" noChangeAspect="1"/>
          </p:cNvPicPr>
          <p:nvPr>
            <a:videoFile r:link="rId1"/>
          </p:nvPr>
        </p:nvPicPr>
        <p:blipFill>
          <a:blip r:embed="rId5"/>
          <a:stretch>
            <a:fillRect/>
          </a:stretch>
        </p:blipFill>
        <p:spPr>
          <a:xfrm>
            <a:off x="1054519" y="1375913"/>
            <a:ext cx="9710738" cy="5486400"/>
          </a:xfrm>
          <a:prstGeom prst="rect">
            <a:avLst/>
          </a:prstGeom>
        </p:spPr>
      </p:pic>
    </p:spTree>
    <p:extLst>
      <p:ext uri="{BB962C8B-B14F-4D97-AF65-F5344CB8AC3E}">
        <p14:creationId xmlns:p14="http://schemas.microsoft.com/office/powerpoint/2010/main" val="85610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ird on a beach&#10;&#10;Description automatically generated">
            <a:extLst>
              <a:ext uri="{FF2B5EF4-FFF2-40B4-BE49-F238E27FC236}">
                <a16:creationId xmlns:a16="http://schemas.microsoft.com/office/drawing/2014/main" id="{CC6D7D23-3DC4-C1D2-5D6F-2CA72D550081}"/>
              </a:ext>
            </a:extLst>
          </p:cNvPr>
          <p:cNvPicPr>
            <a:picLocks noChangeAspect="1"/>
          </p:cNvPicPr>
          <p:nvPr/>
        </p:nvPicPr>
        <p:blipFill>
          <a:blip r:embed="rId3"/>
          <a:stretch>
            <a:fillRect/>
          </a:stretch>
        </p:blipFill>
        <p:spPr>
          <a:xfrm>
            <a:off x="7400925" y="1350753"/>
            <a:ext cx="4794490" cy="3092570"/>
          </a:xfrm>
          <a:prstGeom prst="rect">
            <a:avLst/>
          </a:prstGeom>
        </p:spPr>
      </p:pic>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 Energy </a:t>
            </a:r>
            <a:br>
              <a:rPr lang="en-US" sz="3600" dirty="0">
                <a:cs typeface="Calibri Light"/>
              </a:rPr>
            </a:br>
            <a:r>
              <a:rPr lang="en-US" sz="3600" b="1" dirty="0">
                <a:cs typeface="Calibri Light"/>
              </a:rPr>
              <a:t>Issues around energy</a:t>
            </a:r>
            <a:endParaRPr lang="en-US" b="1" dirty="0"/>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4" name="Picture 3">
            <a:extLst>
              <a:ext uri="{FF2B5EF4-FFF2-40B4-BE49-F238E27FC236}">
                <a16:creationId xmlns:a16="http://schemas.microsoft.com/office/drawing/2014/main" id="{F3574971-2B2F-83E8-F7B6-55436B37B88D}"/>
              </a:ext>
            </a:extLst>
          </p:cNvPr>
          <p:cNvPicPr>
            <a:picLocks noChangeAspect="1"/>
          </p:cNvPicPr>
          <p:nvPr/>
        </p:nvPicPr>
        <p:blipFill>
          <a:blip r:embed="rId5"/>
          <a:stretch>
            <a:fillRect/>
          </a:stretch>
        </p:blipFill>
        <p:spPr>
          <a:xfrm>
            <a:off x="4584" y="1353718"/>
            <a:ext cx="4562835" cy="3086640"/>
          </a:xfrm>
          <a:prstGeom prst="rect">
            <a:avLst/>
          </a:prstGeom>
        </p:spPr>
      </p:pic>
      <p:pic>
        <p:nvPicPr>
          <p:cNvPr id="6" name="Picture 5" descr="A person and child looking at a factory&#10;&#10;Description automatically generated">
            <a:extLst>
              <a:ext uri="{FF2B5EF4-FFF2-40B4-BE49-F238E27FC236}">
                <a16:creationId xmlns:a16="http://schemas.microsoft.com/office/drawing/2014/main" id="{FA7C2382-A6A9-E44A-718E-0F2EC8F49D66}"/>
              </a:ext>
            </a:extLst>
          </p:cNvPr>
          <p:cNvPicPr>
            <a:picLocks noChangeAspect="1"/>
          </p:cNvPicPr>
          <p:nvPr/>
        </p:nvPicPr>
        <p:blipFill>
          <a:blip r:embed="rId6"/>
          <a:stretch>
            <a:fillRect/>
          </a:stretch>
        </p:blipFill>
        <p:spPr>
          <a:xfrm>
            <a:off x="2937743" y="3757253"/>
            <a:ext cx="5856438" cy="3081607"/>
          </a:xfrm>
          <a:prstGeom prst="rect">
            <a:avLst/>
          </a:prstGeom>
        </p:spPr>
      </p:pic>
    </p:spTree>
    <p:extLst>
      <p:ext uri="{BB962C8B-B14F-4D97-AF65-F5344CB8AC3E}">
        <p14:creationId xmlns:p14="http://schemas.microsoft.com/office/powerpoint/2010/main" val="72207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Energy</a:t>
            </a:r>
            <a:br>
              <a:rPr lang="en-US" sz="3600" dirty="0">
                <a:cs typeface="Calibri Light"/>
              </a:rPr>
            </a:br>
            <a:r>
              <a:rPr lang="en-US" sz="3600" b="1" dirty="0">
                <a:cs typeface="Calibri Light"/>
              </a:rPr>
              <a:t>Protecting our planet</a:t>
            </a:r>
            <a:endParaRPr lang="en-US" sz="3600" b="1" dirty="0">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3" name="Picture 2" descr="Earth is a beautiful planet – New Waves ...">
            <a:extLst>
              <a:ext uri="{FF2B5EF4-FFF2-40B4-BE49-F238E27FC236}">
                <a16:creationId xmlns:a16="http://schemas.microsoft.com/office/drawing/2014/main" id="{23590A0D-E98F-23DE-43A0-B81B351345B4}"/>
              </a:ext>
            </a:extLst>
          </p:cNvPr>
          <p:cNvPicPr>
            <a:picLocks noChangeAspect="1"/>
          </p:cNvPicPr>
          <p:nvPr/>
        </p:nvPicPr>
        <p:blipFill>
          <a:blip r:embed="rId4"/>
          <a:stretch>
            <a:fillRect/>
          </a:stretch>
        </p:blipFill>
        <p:spPr>
          <a:xfrm>
            <a:off x="2830093" y="1844076"/>
            <a:ext cx="5927964" cy="5010149"/>
          </a:xfrm>
          <a:prstGeom prst="rect">
            <a:avLst/>
          </a:prstGeom>
        </p:spPr>
      </p:pic>
      <p:sp>
        <p:nvSpPr>
          <p:cNvPr id="4" name="TextBox 3">
            <a:extLst>
              <a:ext uri="{FF2B5EF4-FFF2-40B4-BE49-F238E27FC236}">
                <a16:creationId xmlns:a16="http://schemas.microsoft.com/office/drawing/2014/main" id="{17D766CE-F63D-382B-2244-695D0BFCFF63}"/>
              </a:ext>
            </a:extLst>
          </p:cNvPr>
          <p:cNvSpPr txBox="1"/>
          <p:nvPr/>
        </p:nvSpPr>
        <p:spPr>
          <a:xfrm>
            <a:off x="-9686" y="1356585"/>
            <a:ext cx="1179221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The less energy we use, the fewer fossils fuels we need and the more our planet is protected</a:t>
            </a:r>
            <a:endParaRPr lang="en-US" sz="2800"/>
          </a:p>
        </p:txBody>
      </p:sp>
    </p:spTree>
    <p:extLst>
      <p:ext uri="{BB962C8B-B14F-4D97-AF65-F5344CB8AC3E}">
        <p14:creationId xmlns:p14="http://schemas.microsoft.com/office/powerpoint/2010/main" val="293734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 </a:t>
            </a:r>
            <a:r>
              <a:rPr lang="en-US" sz="3600" b="1" dirty="0">
                <a:cs typeface="Calibri Light"/>
              </a:rPr>
              <a:t>Energy</a:t>
            </a:r>
            <a:endParaRPr lang="en-US" sz="3600" dirty="0">
              <a:ea typeface="Calibri Light"/>
              <a:cs typeface="Calibri Light"/>
            </a:endParaRPr>
          </a:p>
        </p:txBody>
      </p:sp>
      <p:sp>
        <p:nvSpPr>
          <p:cNvPr id="4" name="Content Placeholder 5">
            <a:extLst>
              <a:ext uri="{FF2B5EF4-FFF2-40B4-BE49-F238E27FC236}">
                <a16:creationId xmlns:a16="http://schemas.microsoft.com/office/drawing/2014/main" id="{482BA3D3-9478-C3BC-61BA-7F1D580A3E1D}"/>
              </a:ext>
            </a:extLst>
          </p:cNvPr>
          <p:cNvSpPr>
            <a:spLocks noGrp="1"/>
          </p:cNvSpPr>
          <p:nvPr>
            <p:ph idx="1"/>
          </p:nvPr>
        </p:nvSpPr>
        <p:spPr>
          <a:xfrm>
            <a:off x="1959634" y="2012531"/>
            <a:ext cx="10515600" cy="4351338"/>
          </a:xfrm>
        </p:spPr>
        <p:txBody>
          <a:bodyPr vert="horz" lIns="91440" tIns="45720" rIns="91440" bIns="45720" rtlCol="0" anchor="t">
            <a:normAutofit/>
          </a:bodyPr>
          <a:lstStyle/>
          <a:p>
            <a:pPr marL="0" indent="0">
              <a:buNone/>
            </a:pPr>
            <a:r>
              <a:rPr lang="en-US" sz="4400">
                <a:ea typeface="Calibri"/>
                <a:cs typeface="Calibri"/>
              </a:rPr>
              <a:t>Next time:</a:t>
            </a:r>
          </a:p>
          <a:p>
            <a:pPr marL="0" indent="0">
              <a:buNone/>
            </a:pPr>
            <a:r>
              <a:rPr lang="en-US" sz="4400">
                <a:ea typeface="Calibri"/>
                <a:cs typeface="Calibri"/>
              </a:rPr>
              <a:t>We'll think about </a:t>
            </a:r>
            <a:r>
              <a:rPr lang="en-US" sz="4400" b="1">
                <a:ea typeface="Calibri"/>
                <a:cs typeface="Calibri"/>
              </a:rPr>
              <a:t>Renewable Energy</a:t>
            </a:r>
          </a:p>
        </p:txBody>
      </p:sp>
      <p:pic>
        <p:nvPicPr>
          <p:cNvPr id="5" name="Picture 4" descr="A black text on a white background&#10;&#10;Description automatically generated">
            <a:extLst>
              <a:ext uri="{FF2B5EF4-FFF2-40B4-BE49-F238E27FC236}">
                <a16:creationId xmlns:a16="http://schemas.microsoft.com/office/drawing/2014/main" id="{094B7D2D-6A47-2168-E7ED-49EE459C2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Tree>
    <p:extLst>
      <p:ext uri="{BB962C8B-B14F-4D97-AF65-F5344CB8AC3E}">
        <p14:creationId xmlns:p14="http://schemas.microsoft.com/office/powerpoint/2010/main" val="49546272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 slides for 28.4.22.potx" id="{4DBBD86E-FEA5-4523-BD9A-A9257BABEC73}" vid="{C538142B-58B1-4F9F-84F9-0FB93E5410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61c5e2-b2e4-4447-8179-6bd331802de7" xsi:nil="true"/>
    <lcf76f155ced4ddcb4097134ff3c332f xmlns="3019b5fa-8b3e-4e19-b64c-2a7b8496bb4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576AE948F15B4E99F78E2A3DBDE559" ma:contentTypeVersion="11" ma:contentTypeDescription="Create a new document." ma:contentTypeScope="" ma:versionID="9c13c1ca507c65c8b923da6c47cee1d3">
  <xsd:schema xmlns:xsd="http://www.w3.org/2001/XMLSchema" xmlns:xs="http://www.w3.org/2001/XMLSchema" xmlns:p="http://schemas.microsoft.com/office/2006/metadata/properties" xmlns:ns2="3019b5fa-8b3e-4e19-b64c-2a7b8496bb4e" xmlns:ns3="df61c5e2-b2e4-4447-8179-6bd331802de7" targetNamespace="http://schemas.microsoft.com/office/2006/metadata/properties" ma:root="true" ma:fieldsID="ec4940a650fe210c18776e8aba94a42b" ns2:_="" ns3:_="">
    <xsd:import namespace="3019b5fa-8b3e-4e19-b64c-2a7b8496bb4e"/>
    <xsd:import namespace="df61c5e2-b2e4-4447-8179-6bd331802d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19b5fa-8b3e-4e19-b64c-2a7b8496bb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14c1c7-36a5-45a5-9ee9-efc887aa7c1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61c5e2-b2e4-4447-8179-6bd331802d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f3f26e-6a21-4f1a-8ca0-b2cc7c81e2f9}" ma:internalName="TaxCatchAll" ma:showField="CatchAllData" ma:web="df61c5e2-b2e4-4447-8179-6bd331802d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22DE3-A81A-476D-813B-F4CAEAD2351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880EB41-272D-4336-924E-030FFB08FF32}">
  <ds:schemaRefs>
    <ds:schemaRef ds:uri="http://schemas.microsoft.com/sharepoint/v3/contenttype/forms"/>
  </ds:schemaRefs>
</ds:datastoreItem>
</file>

<file path=customXml/itemProps3.xml><?xml version="1.0" encoding="utf-8"?>
<ds:datastoreItem xmlns:ds="http://schemas.openxmlformats.org/officeDocument/2006/customXml" ds:itemID="{68E6A077-A029-4D05-A071-C299F34424B7}"/>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26</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1_Office Theme</vt:lpstr>
      <vt:lpstr> Week 1    Energy</vt:lpstr>
      <vt:lpstr>  Week 1 - Energy   Sources of Energy</vt:lpstr>
      <vt:lpstr> Week 1 - Energy   Energy use</vt:lpstr>
      <vt:lpstr> Week 1 - Energy   Renewable or non-renewable?</vt:lpstr>
      <vt:lpstr> Week 1 – Energy   Fossil fuels</vt:lpstr>
      <vt:lpstr> Week 1 - Energy   Climate change</vt:lpstr>
      <vt:lpstr> Week 1 - Energy  Issues around energy</vt:lpstr>
      <vt:lpstr> Week 1- Energy Protecting our planet</vt:lpstr>
      <vt:lpstr> Week 1 - Energy</vt:lpstr>
      <vt:lpstr>  Week 2    Energy - Introduction</vt:lpstr>
      <vt:lpstr>  Week 2 - Energy    Renewable energy - solar</vt:lpstr>
      <vt:lpstr>  Week 2 - Energy    Renewable Energy – Solar on Schools</vt:lpstr>
      <vt:lpstr>  Week 2 - Energy    Renewable energy - wind</vt:lpstr>
      <vt:lpstr>   Week 2 - Energy    Renewable energy – xxxxx</vt:lpstr>
      <vt:lpstr>PowerPoint Presentation</vt:lpstr>
      <vt:lpstr>  Week 2 - Energy   Renewable energy - geothermal</vt:lpstr>
      <vt:lpstr>Week 2 - Energy A world without fossil fuels</vt:lpstr>
      <vt:lpstr>  Week 2    Energy</vt:lpstr>
      <vt:lpstr>   Week 3 - Energy    Energy Changemakers</vt:lpstr>
      <vt:lpstr>  Week 3 - Energy    Local change maker</vt:lpstr>
      <vt:lpstr>   Week 3 - Energy    Global changemakers</vt:lpstr>
      <vt:lpstr>   Week 3 - Energy    Changemaker – William Kamkwamba</vt:lpstr>
      <vt:lpstr>   Week 3 - Energy   Changemakers</vt:lpstr>
      <vt:lpstr>  Week 4 - Energy   School Actions </vt:lpstr>
      <vt:lpstr>  Week 4 - Energy    School Actions </vt:lpstr>
      <vt:lpstr>  Week 4 - Energy   School Actions </vt:lpstr>
      <vt:lpstr>  Week 4 - Energy   School Actions </vt:lpstr>
      <vt:lpstr>  Week 4 - Energy   School Actions </vt:lpstr>
      <vt:lpstr>   Week 4 - Energy    School Actions</vt:lpstr>
      <vt:lpstr>   Week 4 - Energy    School Actions</vt:lpstr>
      <vt:lpstr>  Week 5 - Energy    Individual and Family Actions</vt:lpstr>
      <vt:lpstr>  Week 5   Energy - Individual and Family Actions</vt:lpstr>
      <vt:lpstr>  Week 5 - Energy    Individual and Family Actions</vt:lpstr>
      <vt:lpstr>Week 5 - Energy  Individual and Family Actions</vt:lpstr>
      <vt:lpstr>Week 5 - Energy  Individual and Family Actions</vt:lpstr>
      <vt:lpstr>  Week 6 - Energy    Celebrating Our Actions</vt:lpstr>
      <vt:lpstr>  Week 6 Energy    Celebrating Our Actions – class actions</vt:lpstr>
      <vt:lpstr>  Week 6 - Energy   Celebrating whole school actions</vt:lpstr>
      <vt:lpstr>   Week 6 - Energy    Celebrating family actions</vt:lpstr>
      <vt:lpstr>  Week 6 - Energy    Celebrating Our 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Our Schools Our World   Set up meeting</dc:title>
  <dc:creator>Katie Eberstein</dc:creator>
  <cp:revision>114</cp:revision>
  <dcterms:created xsi:type="dcterms:W3CDTF">2024-06-10T13:19:40Z</dcterms:created>
  <dcterms:modified xsi:type="dcterms:W3CDTF">2024-10-21T19:05:53Z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0x01010064AF305AE0681B4AB7F49BD93A506479</vt:lpwstr>
  </property>
</Properties>
</file>