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sldIdLst>
    <p:sldId id="297" r:id="rId5"/>
    <p:sldId id="435" r:id="rId6"/>
    <p:sldId id="437" r:id="rId7"/>
    <p:sldId id="434" r:id="rId8"/>
    <p:sldId id="444" r:id="rId9"/>
    <p:sldId id="445" r:id="rId10"/>
    <p:sldId id="446" r:id="rId11"/>
    <p:sldId id="433" r:id="rId12"/>
    <p:sldId id="422" r:id="rId13"/>
    <p:sldId id="460" r:id="rId14"/>
    <p:sldId id="424" r:id="rId15"/>
    <p:sldId id="449" r:id="rId16"/>
    <p:sldId id="401" r:id="rId17"/>
    <p:sldId id="448" r:id="rId18"/>
    <p:sldId id="450" r:id="rId19"/>
    <p:sldId id="425" r:id="rId20"/>
    <p:sldId id="461" r:id="rId21"/>
    <p:sldId id="459" r:id="rId22"/>
    <p:sldId id="426" r:id="rId23"/>
    <p:sldId id="457" r:id="rId24"/>
    <p:sldId id="456" r:id="rId25"/>
    <p:sldId id="427" r:id="rId26"/>
    <p:sldId id="430" r:id="rId27"/>
    <p:sldId id="458" r:id="rId28"/>
    <p:sldId id="428" r:id="rId29"/>
    <p:sldId id="432" r:id="rId30"/>
    <p:sldId id="462" r:id="rId31"/>
    <p:sldId id="463" r:id="rId32"/>
    <p:sldId id="440" r:id="rId33"/>
    <p:sldId id="438" r:id="rId34"/>
    <p:sldId id="443" r:id="rId35"/>
    <p:sldId id="283" r:id="rId36"/>
    <p:sldId id="420" r:id="rId37"/>
    <p:sldId id="290" r:id="rId38"/>
    <p:sldId id="291" r:id="rId39"/>
    <p:sldId id="292" r:id="rId40"/>
    <p:sldId id="464" r:id="rId41"/>
    <p:sldId id="465" r:id="rId42"/>
    <p:sldId id="289" r:id="rId43"/>
    <p:sldId id="421" r:id="rId44"/>
    <p:sldId id="295" r:id="rId45"/>
    <p:sldId id="399" r:id="rId46"/>
    <p:sldId id="398" r:id="rId47"/>
    <p:sldId id="29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C64"/>
    <a:srgbClr val="164194"/>
    <a:srgbClr val="35BCDE"/>
    <a:srgbClr val="CDCC01"/>
    <a:srgbClr val="F3E7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0835D7-FB5D-485B-8914-577F2466E08E}" v="47" dt="2025-02-06T11:58:00.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18" d="100"/>
          <a:sy n="118" d="100"/>
        </p:scale>
        <p:origin x="312" y="-1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Eberstein" userId="8552068e-af68-466d-8240-da5ec5ba8e15" providerId="ADAL" clId="{490835D7-FB5D-485B-8914-577F2466E08E}"/>
    <pc:docChg chg="undo custSel addSld delSld modSld">
      <pc:chgData name="Katie Eberstein" userId="8552068e-af68-466d-8240-da5ec5ba8e15" providerId="ADAL" clId="{490835D7-FB5D-485B-8914-577F2466E08E}" dt="2025-02-06T11:58:46.351" v="199" actId="207"/>
      <pc:docMkLst>
        <pc:docMk/>
      </pc:docMkLst>
      <pc:sldChg chg="addSp delSp modSp mod">
        <pc:chgData name="Katie Eberstein" userId="8552068e-af68-466d-8240-da5ec5ba8e15" providerId="ADAL" clId="{490835D7-FB5D-485B-8914-577F2466E08E}" dt="2025-02-06T11:57:10.356" v="123"/>
        <pc:sldMkLst>
          <pc:docMk/>
          <pc:sldMk cId="2090806449" sldId="283"/>
        </pc:sldMkLst>
        <pc:picChg chg="del">
          <ac:chgData name="Katie Eberstein" userId="8552068e-af68-466d-8240-da5ec5ba8e15" providerId="ADAL" clId="{490835D7-FB5D-485B-8914-577F2466E08E}" dt="2025-02-06T11:57:08.979" v="122" actId="478"/>
          <ac:picMkLst>
            <pc:docMk/>
            <pc:sldMk cId="2090806449" sldId="283"/>
            <ac:picMk id="3" creationId="{96B83FBB-BAD9-7AA4-4221-0A12465A2270}"/>
          </ac:picMkLst>
        </pc:picChg>
        <pc:picChg chg="add mod">
          <ac:chgData name="Katie Eberstein" userId="8552068e-af68-466d-8240-da5ec5ba8e15" providerId="ADAL" clId="{490835D7-FB5D-485B-8914-577F2466E08E}" dt="2025-02-06T11:57:10.356" v="123"/>
          <ac:picMkLst>
            <pc:docMk/>
            <pc:sldMk cId="2090806449" sldId="283"/>
            <ac:picMk id="5" creationId="{BD4AA9DD-2C21-5008-ED24-AEF0BD2B314B}"/>
          </ac:picMkLst>
        </pc:picChg>
      </pc:sldChg>
      <pc:sldChg chg="addSp delSp modSp mod">
        <pc:chgData name="Katie Eberstein" userId="8552068e-af68-466d-8240-da5ec5ba8e15" providerId="ADAL" clId="{490835D7-FB5D-485B-8914-577F2466E08E}" dt="2025-02-06T11:57:35.605" v="137"/>
        <pc:sldMkLst>
          <pc:docMk/>
          <pc:sldMk cId="3334110009" sldId="289"/>
        </pc:sldMkLst>
        <pc:picChg chg="add mod">
          <ac:chgData name="Katie Eberstein" userId="8552068e-af68-466d-8240-da5ec5ba8e15" providerId="ADAL" clId="{490835D7-FB5D-485B-8914-577F2466E08E}" dt="2025-02-06T11:57:35.605" v="137"/>
          <ac:picMkLst>
            <pc:docMk/>
            <pc:sldMk cId="3334110009" sldId="289"/>
            <ac:picMk id="3" creationId="{AE226D79-819B-7CE9-8757-7500C7B0C954}"/>
          </ac:picMkLst>
        </pc:picChg>
        <pc:picChg chg="del">
          <ac:chgData name="Katie Eberstein" userId="8552068e-af68-466d-8240-da5ec5ba8e15" providerId="ADAL" clId="{490835D7-FB5D-485B-8914-577F2466E08E}" dt="2025-02-06T11:57:34.405" v="136" actId="478"/>
          <ac:picMkLst>
            <pc:docMk/>
            <pc:sldMk cId="3334110009" sldId="289"/>
            <ac:picMk id="6" creationId="{7194B2BC-B447-2961-DEBE-7E9234DD9BE1}"/>
          </ac:picMkLst>
        </pc:picChg>
      </pc:sldChg>
      <pc:sldChg chg="addSp delSp modSp mod">
        <pc:chgData name="Katie Eberstein" userId="8552068e-af68-466d-8240-da5ec5ba8e15" providerId="ADAL" clId="{490835D7-FB5D-485B-8914-577F2466E08E}" dt="2025-02-06T11:57:18.489" v="127"/>
        <pc:sldMkLst>
          <pc:docMk/>
          <pc:sldMk cId="127354757" sldId="290"/>
        </pc:sldMkLst>
        <pc:picChg chg="del">
          <ac:chgData name="Katie Eberstein" userId="8552068e-af68-466d-8240-da5ec5ba8e15" providerId="ADAL" clId="{490835D7-FB5D-485B-8914-577F2466E08E}" dt="2025-02-06T11:57:17.273" v="126" actId="478"/>
          <ac:picMkLst>
            <pc:docMk/>
            <pc:sldMk cId="127354757" sldId="290"/>
            <ac:picMk id="3" creationId="{A9C511EE-DFCA-4231-0B96-7F40D19741CB}"/>
          </ac:picMkLst>
        </pc:picChg>
        <pc:picChg chg="add mod">
          <ac:chgData name="Katie Eberstein" userId="8552068e-af68-466d-8240-da5ec5ba8e15" providerId="ADAL" clId="{490835D7-FB5D-485B-8914-577F2466E08E}" dt="2025-02-06T11:57:18.489" v="127"/>
          <ac:picMkLst>
            <pc:docMk/>
            <pc:sldMk cId="127354757" sldId="290"/>
            <ac:picMk id="7" creationId="{7EEAB3F8-C73C-18C4-9B9C-1E28A300DB57}"/>
          </ac:picMkLst>
        </pc:picChg>
      </pc:sldChg>
      <pc:sldChg chg="addSp delSp modSp mod">
        <pc:chgData name="Katie Eberstein" userId="8552068e-af68-466d-8240-da5ec5ba8e15" providerId="ADAL" clId="{490835D7-FB5D-485B-8914-577F2466E08E}" dt="2025-02-06T11:57:21.579" v="129"/>
        <pc:sldMkLst>
          <pc:docMk/>
          <pc:sldMk cId="3724818090" sldId="291"/>
        </pc:sldMkLst>
        <pc:picChg chg="add mod">
          <ac:chgData name="Katie Eberstein" userId="8552068e-af68-466d-8240-da5ec5ba8e15" providerId="ADAL" clId="{490835D7-FB5D-485B-8914-577F2466E08E}" dt="2025-02-06T11:57:21.579" v="129"/>
          <ac:picMkLst>
            <pc:docMk/>
            <pc:sldMk cId="3724818090" sldId="291"/>
            <ac:picMk id="3" creationId="{41DE0150-8F36-AE87-FDDB-75A71B402853}"/>
          </ac:picMkLst>
        </pc:picChg>
        <pc:picChg chg="del">
          <ac:chgData name="Katie Eberstein" userId="8552068e-af68-466d-8240-da5ec5ba8e15" providerId="ADAL" clId="{490835D7-FB5D-485B-8914-577F2466E08E}" dt="2025-02-06T11:57:20.137" v="128" actId="478"/>
          <ac:picMkLst>
            <pc:docMk/>
            <pc:sldMk cId="3724818090" sldId="291"/>
            <ac:picMk id="7" creationId="{8D92EAB2-148B-394D-E70D-81771FDC864B}"/>
          </ac:picMkLst>
        </pc:picChg>
      </pc:sldChg>
      <pc:sldChg chg="addSp delSp modSp mod">
        <pc:chgData name="Katie Eberstein" userId="8552068e-af68-466d-8240-da5ec5ba8e15" providerId="ADAL" clId="{490835D7-FB5D-485B-8914-577F2466E08E}" dt="2025-02-06T11:57:24.839" v="131"/>
        <pc:sldMkLst>
          <pc:docMk/>
          <pc:sldMk cId="2843569301" sldId="292"/>
        </pc:sldMkLst>
        <pc:picChg chg="del">
          <ac:chgData name="Katie Eberstein" userId="8552068e-af68-466d-8240-da5ec5ba8e15" providerId="ADAL" clId="{490835D7-FB5D-485B-8914-577F2466E08E}" dt="2025-02-06T11:57:23.267" v="130" actId="478"/>
          <ac:picMkLst>
            <pc:docMk/>
            <pc:sldMk cId="2843569301" sldId="292"/>
            <ac:picMk id="3" creationId="{54AB7FB6-2C09-5AA9-D2BE-F3D3F2031007}"/>
          </ac:picMkLst>
        </pc:picChg>
        <pc:picChg chg="add mod">
          <ac:chgData name="Katie Eberstein" userId="8552068e-af68-466d-8240-da5ec5ba8e15" providerId="ADAL" clId="{490835D7-FB5D-485B-8914-577F2466E08E}" dt="2025-02-06T11:57:24.839" v="131"/>
          <ac:picMkLst>
            <pc:docMk/>
            <pc:sldMk cId="2843569301" sldId="292"/>
            <ac:picMk id="4" creationId="{592473C1-263A-2D81-5B69-CD04C311F117}"/>
          </ac:picMkLst>
        </pc:picChg>
      </pc:sldChg>
      <pc:sldChg chg="addSp delSp modSp mod">
        <pc:chgData name="Katie Eberstein" userId="8552068e-af68-466d-8240-da5ec5ba8e15" providerId="ADAL" clId="{490835D7-FB5D-485B-8914-577F2466E08E}" dt="2025-02-06T11:57:51.983" v="145"/>
        <pc:sldMkLst>
          <pc:docMk/>
          <pc:sldMk cId="3368026397" sldId="294"/>
        </pc:sldMkLst>
        <pc:picChg chg="del">
          <ac:chgData name="Katie Eberstein" userId="8552068e-af68-466d-8240-da5ec5ba8e15" providerId="ADAL" clId="{490835D7-FB5D-485B-8914-577F2466E08E}" dt="2025-02-06T11:52:52.868" v="0" actId="478"/>
          <ac:picMkLst>
            <pc:docMk/>
            <pc:sldMk cId="3368026397" sldId="294"/>
            <ac:picMk id="4" creationId="{035165D6-C0A7-C784-8C59-6ED43808914B}"/>
          </ac:picMkLst>
        </pc:picChg>
        <pc:picChg chg="add del mod">
          <ac:chgData name="Katie Eberstein" userId="8552068e-af68-466d-8240-da5ec5ba8e15" providerId="ADAL" clId="{490835D7-FB5D-485B-8914-577F2466E08E}" dt="2025-02-06T11:57:50.676" v="144" actId="478"/>
          <ac:picMkLst>
            <pc:docMk/>
            <pc:sldMk cId="3368026397" sldId="294"/>
            <ac:picMk id="10" creationId="{64D802FB-F599-991B-3DFF-1E26981B407F}"/>
          </ac:picMkLst>
        </pc:picChg>
        <pc:picChg chg="add mod">
          <ac:chgData name="Katie Eberstein" userId="8552068e-af68-466d-8240-da5ec5ba8e15" providerId="ADAL" clId="{490835D7-FB5D-485B-8914-577F2466E08E}" dt="2025-02-06T11:57:51.983" v="145"/>
          <ac:picMkLst>
            <pc:docMk/>
            <pc:sldMk cId="3368026397" sldId="294"/>
            <ac:picMk id="11" creationId="{D9659429-2982-7A42-38C8-10DB97152F47}"/>
          </ac:picMkLst>
        </pc:picChg>
      </pc:sldChg>
      <pc:sldChg chg="addSp delSp modSp mod">
        <pc:chgData name="Katie Eberstein" userId="8552068e-af68-466d-8240-da5ec5ba8e15" providerId="ADAL" clId="{490835D7-FB5D-485B-8914-577F2466E08E}" dt="2025-02-06T11:57:44.597" v="141"/>
        <pc:sldMkLst>
          <pc:docMk/>
          <pc:sldMk cId="1983826759" sldId="295"/>
        </pc:sldMkLst>
        <pc:picChg chg="del">
          <ac:chgData name="Katie Eberstein" userId="8552068e-af68-466d-8240-da5ec5ba8e15" providerId="ADAL" clId="{490835D7-FB5D-485B-8914-577F2466E08E}" dt="2025-02-06T11:57:42.131" v="140" actId="478"/>
          <ac:picMkLst>
            <pc:docMk/>
            <pc:sldMk cId="1983826759" sldId="295"/>
            <ac:picMk id="3" creationId="{644CBA95-429C-AF64-A37D-9AE3E4BB429B}"/>
          </ac:picMkLst>
        </pc:picChg>
        <pc:picChg chg="add mod">
          <ac:chgData name="Katie Eberstein" userId="8552068e-af68-466d-8240-da5ec5ba8e15" providerId="ADAL" clId="{490835D7-FB5D-485B-8914-577F2466E08E}" dt="2025-02-06T11:57:44.597" v="141"/>
          <ac:picMkLst>
            <pc:docMk/>
            <pc:sldMk cId="1983826759" sldId="295"/>
            <ac:picMk id="4" creationId="{334E5A99-A0E1-AA11-6FEF-A450AA4830B4}"/>
          </ac:picMkLst>
        </pc:picChg>
      </pc:sldChg>
      <pc:sldChg chg="addSp delSp modSp mod">
        <pc:chgData name="Katie Eberstein" userId="8552068e-af68-466d-8240-da5ec5ba8e15" providerId="ADAL" clId="{490835D7-FB5D-485B-8914-577F2466E08E}" dt="2025-02-06T11:53:56.678" v="7"/>
        <pc:sldMkLst>
          <pc:docMk/>
          <pc:sldMk cId="1846674072" sldId="297"/>
        </pc:sldMkLst>
        <pc:picChg chg="del">
          <ac:chgData name="Katie Eberstein" userId="8552068e-af68-466d-8240-da5ec5ba8e15" providerId="ADAL" clId="{490835D7-FB5D-485B-8914-577F2466E08E}" dt="2025-02-06T11:53:55.242" v="6" actId="478"/>
          <ac:picMkLst>
            <pc:docMk/>
            <pc:sldMk cId="1846674072" sldId="297"/>
            <ac:picMk id="6" creationId="{3C3F59F6-7500-C2B8-1E72-F149B77C3474}"/>
          </ac:picMkLst>
        </pc:picChg>
        <pc:picChg chg="add mod">
          <ac:chgData name="Katie Eberstein" userId="8552068e-af68-466d-8240-da5ec5ba8e15" providerId="ADAL" clId="{490835D7-FB5D-485B-8914-577F2466E08E}" dt="2025-02-06T11:53:56.678" v="7"/>
          <ac:picMkLst>
            <pc:docMk/>
            <pc:sldMk cId="1846674072" sldId="297"/>
            <ac:picMk id="8" creationId="{B712DFBF-B6F4-C5C0-55E0-F81801AA8B51}"/>
          </ac:picMkLst>
        </pc:picChg>
      </pc:sldChg>
      <pc:sldChg chg="addSp delSp modSp add del mod">
        <pc:chgData name="Katie Eberstein" userId="8552068e-af68-466d-8240-da5ec5ba8e15" providerId="ADAL" clId="{490835D7-FB5D-485B-8914-577F2466E08E}" dt="2025-02-06T11:58:00.446" v="149"/>
        <pc:sldMkLst>
          <pc:docMk/>
          <pc:sldMk cId="2585571327" sldId="398"/>
        </pc:sldMkLst>
        <pc:picChg chg="del">
          <ac:chgData name="Katie Eberstein" userId="8552068e-af68-466d-8240-da5ec5ba8e15" providerId="ADAL" clId="{490835D7-FB5D-485B-8914-577F2466E08E}" dt="2025-02-06T11:57:58.936" v="148" actId="478"/>
          <ac:picMkLst>
            <pc:docMk/>
            <pc:sldMk cId="2585571327" sldId="398"/>
            <ac:picMk id="3" creationId="{00D60E20-45BC-1700-6256-40F29FF55864}"/>
          </ac:picMkLst>
        </pc:picChg>
        <pc:picChg chg="add mod">
          <ac:chgData name="Katie Eberstein" userId="8552068e-af68-466d-8240-da5ec5ba8e15" providerId="ADAL" clId="{490835D7-FB5D-485B-8914-577F2466E08E}" dt="2025-02-06T11:58:00.446" v="149"/>
          <ac:picMkLst>
            <pc:docMk/>
            <pc:sldMk cId="2585571327" sldId="398"/>
            <ac:picMk id="4" creationId="{CB00C4C5-656C-F559-D8F4-7B4D887402DD}"/>
          </ac:picMkLst>
        </pc:picChg>
      </pc:sldChg>
      <pc:sldChg chg="addSp delSp modSp mod">
        <pc:chgData name="Katie Eberstein" userId="8552068e-af68-466d-8240-da5ec5ba8e15" providerId="ADAL" clId="{490835D7-FB5D-485B-8914-577F2466E08E}" dt="2025-02-06T11:57:48.748" v="143"/>
        <pc:sldMkLst>
          <pc:docMk/>
          <pc:sldMk cId="1774390590" sldId="399"/>
        </pc:sldMkLst>
        <pc:picChg chg="del">
          <ac:chgData name="Katie Eberstein" userId="8552068e-af68-466d-8240-da5ec5ba8e15" providerId="ADAL" clId="{490835D7-FB5D-485B-8914-577F2466E08E}" dt="2025-02-06T11:57:47.333" v="142" actId="478"/>
          <ac:picMkLst>
            <pc:docMk/>
            <pc:sldMk cId="1774390590" sldId="399"/>
            <ac:picMk id="3" creationId="{EC23BB37-B981-ABBC-650C-C5B18DAC2A60}"/>
          </ac:picMkLst>
        </pc:picChg>
        <pc:picChg chg="add mod">
          <ac:chgData name="Katie Eberstein" userId="8552068e-af68-466d-8240-da5ec5ba8e15" providerId="ADAL" clId="{490835D7-FB5D-485B-8914-577F2466E08E}" dt="2025-02-06T11:57:48.748" v="143"/>
          <ac:picMkLst>
            <pc:docMk/>
            <pc:sldMk cId="1774390590" sldId="399"/>
            <ac:picMk id="4" creationId="{CC3FB844-502F-C584-AC46-65D763E4DBF6}"/>
          </ac:picMkLst>
        </pc:picChg>
      </pc:sldChg>
      <pc:sldChg chg="addSp delSp modSp mod">
        <pc:chgData name="Katie Eberstein" userId="8552068e-af68-466d-8240-da5ec5ba8e15" providerId="ADAL" clId="{490835D7-FB5D-485B-8914-577F2466E08E}" dt="2025-02-06T11:58:46.351" v="199" actId="207"/>
        <pc:sldMkLst>
          <pc:docMk/>
          <pc:sldMk cId="937031906" sldId="401"/>
        </pc:sldMkLst>
        <pc:spChg chg="mod">
          <ac:chgData name="Katie Eberstein" userId="8552068e-af68-466d-8240-da5ec5ba8e15" providerId="ADAL" clId="{490835D7-FB5D-485B-8914-577F2466E08E}" dt="2025-02-06T11:58:46.351" v="199" actId="207"/>
          <ac:spMkLst>
            <pc:docMk/>
            <pc:sldMk cId="937031906" sldId="401"/>
            <ac:spMk id="5" creationId="{78C9A864-A551-4A1D-1A02-97BE0BCF11E8}"/>
          </ac:spMkLst>
        </pc:spChg>
        <pc:picChg chg="del">
          <ac:chgData name="Katie Eberstein" userId="8552068e-af68-466d-8240-da5ec5ba8e15" providerId="ADAL" clId="{490835D7-FB5D-485B-8914-577F2466E08E}" dt="2025-02-06T11:55:14.852" v="35" actId="478"/>
          <ac:picMkLst>
            <pc:docMk/>
            <pc:sldMk cId="937031906" sldId="401"/>
            <ac:picMk id="3" creationId="{BD87931A-C84D-BC31-DF76-FF95D9F89DAD}"/>
          </ac:picMkLst>
        </pc:picChg>
        <pc:picChg chg="add mod">
          <ac:chgData name="Katie Eberstein" userId="8552068e-af68-466d-8240-da5ec5ba8e15" providerId="ADAL" clId="{490835D7-FB5D-485B-8914-577F2466E08E}" dt="2025-02-06T11:55:16.359" v="36"/>
          <ac:picMkLst>
            <pc:docMk/>
            <pc:sldMk cId="937031906" sldId="401"/>
            <ac:picMk id="4" creationId="{51449F29-97C6-0962-FD8A-E68F0201BB80}"/>
          </ac:picMkLst>
        </pc:picChg>
      </pc:sldChg>
      <pc:sldChg chg="addSp delSp modSp mod">
        <pc:chgData name="Katie Eberstein" userId="8552068e-af68-466d-8240-da5ec5ba8e15" providerId="ADAL" clId="{490835D7-FB5D-485B-8914-577F2466E08E}" dt="2025-02-06T11:57:15.329" v="125"/>
        <pc:sldMkLst>
          <pc:docMk/>
          <pc:sldMk cId="2085440688" sldId="420"/>
        </pc:sldMkLst>
        <pc:picChg chg="del">
          <ac:chgData name="Katie Eberstein" userId="8552068e-af68-466d-8240-da5ec5ba8e15" providerId="ADAL" clId="{490835D7-FB5D-485B-8914-577F2466E08E}" dt="2025-02-06T11:57:14.101" v="124" actId="478"/>
          <ac:picMkLst>
            <pc:docMk/>
            <pc:sldMk cId="2085440688" sldId="420"/>
            <ac:picMk id="3" creationId="{F651EEAB-A124-44DF-17E7-9D77D2CB15B3}"/>
          </ac:picMkLst>
        </pc:picChg>
        <pc:picChg chg="add mod">
          <ac:chgData name="Katie Eberstein" userId="8552068e-af68-466d-8240-da5ec5ba8e15" providerId="ADAL" clId="{490835D7-FB5D-485B-8914-577F2466E08E}" dt="2025-02-06T11:57:15.329" v="125"/>
          <ac:picMkLst>
            <pc:docMk/>
            <pc:sldMk cId="2085440688" sldId="420"/>
            <ac:picMk id="8" creationId="{AB18A602-FC36-71ED-4B99-5241D46E2D67}"/>
          </ac:picMkLst>
        </pc:picChg>
      </pc:sldChg>
      <pc:sldChg chg="addSp delSp modSp mod">
        <pc:chgData name="Katie Eberstein" userId="8552068e-af68-466d-8240-da5ec5ba8e15" providerId="ADAL" clId="{490835D7-FB5D-485B-8914-577F2466E08E}" dt="2025-02-06T11:57:39.048" v="139"/>
        <pc:sldMkLst>
          <pc:docMk/>
          <pc:sldMk cId="3622560853" sldId="421"/>
        </pc:sldMkLst>
        <pc:picChg chg="del">
          <ac:chgData name="Katie Eberstein" userId="8552068e-af68-466d-8240-da5ec5ba8e15" providerId="ADAL" clId="{490835D7-FB5D-485B-8914-577F2466E08E}" dt="2025-02-06T11:57:37.716" v="138" actId="478"/>
          <ac:picMkLst>
            <pc:docMk/>
            <pc:sldMk cId="3622560853" sldId="421"/>
            <ac:picMk id="3" creationId="{1D6CF259-71C3-12DF-C3AA-AD17ED05387C}"/>
          </ac:picMkLst>
        </pc:picChg>
        <pc:picChg chg="add mod">
          <ac:chgData name="Katie Eberstein" userId="8552068e-af68-466d-8240-da5ec5ba8e15" providerId="ADAL" clId="{490835D7-FB5D-485B-8914-577F2466E08E}" dt="2025-02-06T11:57:39.048" v="139"/>
          <ac:picMkLst>
            <pc:docMk/>
            <pc:sldMk cId="3622560853" sldId="421"/>
            <ac:picMk id="4" creationId="{0CA5FCE4-387F-7B1B-9182-A3FDF819D0B5}"/>
          </ac:picMkLst>
        </pc:picChg>
      </pc:sldChg>
      <pc:sldChg chg="addSp delSp modSp mod">
        <pc:chgData name="Katie Eberstein" userId="8552068e-af68-466d-8240-da5ec5ba8e15" providerId="ADAL" clId="{490835D7-FB5D-485B-8914-577F2466E08E}" dt="2025-02-06T11:54:40.932" v="23"/>
        <pc:sldMkLst>
          <pc:docMk/>
          <pc:sldMk cId="1445836636" sldId="422"/>
        </pc:sldMkLst>
        <pc:picChg chg="del">
          <ac:chgData name="Katie Eberstein" userId="8552068e-af68-466d-8240-da5ec5ba8e15" providerId="ADAL" clId="{490835D7-FB5D-485B-8914-577F2466E08E}" dt="2025-02-06T11:54:39.221" v="22" actId="478"/>
          <ac:picMkLst>
            <pc:docMk/>
            <pc:sldMk cId="1445836636" sldId="422"/>
            <ac:picMk id="3" creationId="{BD87931A-C84D-BC31-DF76-FF95D9F89DAD}"/>
          </ac:picMkLst>
        </pc:picChg>
        <pc:picChg chg="add mod">
          <ac:chgData name="Katie Eberstein" userId="8552068e-af68-466d-8240-da5ec5ba8e15" providerId="ADAL" clId="{490835D7-FB5D-485B-8914-577F2466E08E}" dt="2025-02-06T11:54:40.932" v="23"/>
          <ac:picMkLst>
            <pc:docMk/>
            <pc:sldMk cId="1445836636" sldId="422"/>
            <ac:picMk id="8" creationId="{6E6BA9BF-31C5-9AB4-0DB2-20CCC2BFA673}"/>
          </ac:picMkLst>
        </pc:picChg>
      </pc:sldChg>
      <pc:sldChg chg="addSp delSp modSp mod">
        <pc:chgData name="Katie Eberstein" userId="8552068e-af68-466d-8240-da5ec5ba8e15" providerId="ADAL" clId="{490835D7-FB5D-485B-8914-577F2466E08E}" dt="2025-02-06T11:54:44.757" v="25"/>
        <pc:sldMkLst>
          <pc:docMk/>
          <pc:sldMk cId="1040253224" sldId="424"/>
        </pc:sldMkLst>
        <pc:picChg chg="del">
          <ac:chgData name="Katie Eberstein" userId="8552068e-af68-466d-8240-da5ec5ba8e15" providerId="ADAL" clId="{490835D7-FB5D-485B-8914-577F2466E08E}" dt="2025-02-06T11:54:43.157" v="24" actId="478"/>
          <ac:picMkLst>
            <pc:docMk/>
            <pc:sldMk cId="1040253224" sldId="424"/>
            <ac:picMk id="3" creationId="{BD87931A-C84D-BC31-DF76-FF95D9F89DAD}"/>
          </ac:picMkLst>
        </pc:picChg>
        <pc:picChg chg="add mod">
          <ac:chgData name="Katie Eberstein" userId="8552068e-af68-466d-8240-da5ec5ba8e15" providerId="ADAL" clId="{490835D7-FB5D-485B-8914-577F2466E08E}" dt="2025-02-06T11:54:44.757" v="25"/>
          <ac:picMkLst>
            <pc:docMk/>
            <pc:sldMk cId="1040253224" sldId="424"/>
            <ac:picMk id="5" creationId="{805921A0-3776-3717-8E74-E95D4C12818A}"/>
          </ac:picMkLst>
        </pc:picChg>
      </pc:sldChg>
      <pc:sldChg chg="addSp delSp modSp mod">
        <pc:chgData name="Katie Eberstein" userId="8552068e-af68-466d-8240-da5ec5ba8e15" providerId="ADAL" clId="{490835D7-FB5D-485B-8914-577F2466E08E}" dt="2025-02-06T11:55:28.939" v="42"/>
        <pc:sldMkLst>
          <pc:docMk/>
          <pc:sldMk cId="1561725909" sldId="425"/>
        </pc:sldMkLst>
        <pc:picChg chg="del">
          <ac:chgData name="Katie Eberstein" userId="8552068e-af68-466d-8240-da5ec5ba8e15" providerId="ADAL" clId="{490835D7-FB5D-485B-8914-577F2466E08E}" dt="2025-02-06T11:55:26.950" v="41" actId="478"/>
          <ac:picMkLst>
            <pc:docMk/>
            <pc:sldMk cId="1561725909" sldId="425"/>
            <ac:picMk id="3" creationId="{BD87931A-C84D-BC31-DF76-FF95D9F89DAD}"/>
          </ac:picMkLst>
        </pc:picChg>
        <pc:picChg chg="add mod">
          <ac:chgData name="Katie Eberstein" userId="8552068e-af68-466d-8240-da5ec5ba8e15" providerId="ADAL" clId="{490835D7-FB5D-485B-8914-577F2466E08E}" dt="2025-02-06T11:55:28.939" v="42"/>
          <ac:picMkLst>
            <pc:docMk/>
            <pc:sldMk cId="1561725909" sldId="425"/>
            <ac:picMk id="5" creationId="{2A8F2C9C-4820-A1A5-5078-A53D9AB660A0}"/>
          </ac:picMkLst>
        </pc:picChg>
      </pc:sldChg>
      <pc:sldChg chg="addSp delSp modSp mod">
        <pc:chgData name="Katie Eberstein" userId="8552068e-af68-466d-8240-da5ec5ba8e15" providerId="ADAL" clId="{490835D7-FB5D-485B-8914-577F2466E08E}" dt="2025-02-06T11:55:41.645" v="49"/>
        <pc:sldMkLst>
          <pc:docMk/>
          <pc:sldMk cId="1797928656" sldId="426"/>
        </pc:sldMkLst>
        <pc:picChg chg="del">
          <ac:chgData name="Katie Eberstein" userId="8552068e-af68-466d-8240-da5ec5ba8e15" providerId="ADAL" clId="{490835D7-FB5D-485B-8914-577F2466E08E}" dt="2025-02-06T11:55:40.325" v="48" actId="478"/>
          <ac:picMkLst>
            <pc:docMk/>
            <pc:sldMk cId="1797928656" sldId="426"/>
            <ac:picMk id="3" creationId="{BD87931A-C84D-BC31-DF76-FF95D9F89DAD}"/>
          </ac:picMkLst>
        </pc:picChg>
        <pc:picChg chg="add mod">
          <ac:chgData name="Katie Eberstein" userId="8552068e-af68-466d-8240-da5ec5ba8e15" providerId="ADAL" clId="{490835D7-FB5D-485B-8914-577F2466E08E}" dt="2025-02-06T11:55:41.645" v="49"/>
          <ac:picMkLst>
            <pc:docMk/>
            <pc:sldMk cId="1797928656" sldId="426"/>
            <ac:picMk id="7" creationId="{63355630-7C46-2CCF-1E83-38F5BE9DE58A}"/>
          </ac:picMkLst>
        </pc:picChg>
      </pc:sldChg>
      <pc:sldChg chg="addSp delSp modSp mod">
        <pc:chgData name="Katie Eberstein" userId="8552068e-af68-466d-8240-da5ec5ba8e15" providerId="ADAL" clId="{490835D7-FB5D-485B-8914-577F2466E08E}" dt="2025-02-06T11:55:54.545" v="55"/>
        <pc:sldMkLst>
          <pc:docMk/>
          <pc:sldMk cId="3185827236" sldId="427"/>
        </pc:sldMkLst>
        <pc:picChg chg="del">
          <ac:chgData name="Katie Eberstein" userId="8552068e-af68-466d-8240-da5ec5ba8e15" providerId="ADAL" clId="{490835D7-FB5D-485B-8914-577F2466E08E}" dt="2025-02-06T11:55:53.044" v="54" actId="478"/>
          <ac:picMkLst>
            <pc:docMk/>
            <pc:sldMk cId="3185827236" sldId="427"/>
            <ac:picMk id="3" creationId="{BD87931A-C84D-BC31-DF76-FF95D9F89DAD}"/>
          </ac:picMkLst>
        </pc:picChg>
        <pc:picChg chg="add mod">
          <ac:chgData name="Katie Eberstein" userId="8552068e-af68-466d-8240-da5ec5ba8e15" providerId="ADAL" clId="{490835D7-FB5D-485B-8914-577F2466E08E}" dt="2025-02-06T11:55:54.545" v="55"/>
          <ac:picMkLst>
            <pc:docMk/>
            <pc:sldMk cId="3185827236" sldId="427"/>
            <ac:picMk id="5" creationId="{22CFB2C8-9777-2B5A-D92D-63E46336D5F4}"/>
          </ac:picMkLst>
        </pc:picChg>
      </pc:sldChg>
      <pc:sldChg chg="addSp delSp modSp mod">
        <pc:chgData name="Katie Eberstein" userId="8552068e-af68-466d-8240-da5ec5ba8e15" providerId="ADAL" clId="{490835D7-FB5D-485B-8914-577F2466E08E}" dt="2025-02-06T11:56:42.754" v="109"/>
        <pc:sldMkLst>
          <pc:docMk/>
          <pc:sldMk cId="1626102730" sldId="428"/>
        </pc:sldMkLst>
        <pc:picChg chg="del">
          <ac:chgData name="Katie Eberstein" userId="8552068e-af68-466d-8240-da5ec5ba8e15" providerId="ADAL" clId="{490835D7-FB5D-485B-8914-577F2466E08E}" dt="2025-02-06T11:56:41.479" v="108" actId="478"/>
          <ac:picMkLst>
            <pc:docMk/>
            <pc:sldMk cId="1626102730" sldId="428"/>
            <ac:picMk id="3" creationId="{7E7E3FC1-68A3-B5B7-6513-B89A35FEC3E0}"/>
          </ac:picMkLst>
        </pc:picChg>
        <pc:picChg chg="add mod">
          <ac:chgData name="Katie Eberstein" userId="8552068e-af68-466d-8240-da5ec5ba8e15" providerId="ADAL" clId="{490835D7-FB5D-485B-8914-577F2466E08E}" dt="2025-02-06T11:56:42.754" v="109"/>
          <ac:picMkLst>
            <pc:docMk/>
            <pc:sldMk cId="1626102730" sldId="428"/>
            <ac:picMk id="9" creationId="{4B3F3020-4AC2-4CAA-D2AB-CD1701A6B53A}"/>
          </ac:picMkLst>
        </pc:picChg>
      </pc:sldChg>
      <pc:sldChg chg="addSp delSp modSp mod delAnim">
        <pc:chgData name="Katie Eberstein" userId="8552068e-af68-466d-8240-da5ec5ba8e15" providerId="ADAL" clId="{490835D7-FB5D-485B-8914-577F2466E08E}" dt="2025-02-06T11:56:32.262" v="105" actId="13926"/>
        <pc:sldMkLst>
          <pc:docMk/>
          <pc:sldMk cId="3789298177" sldId="430"/>
        </pc:sldMkLst>
        <pc:spChg chg="del">
          <ac:chgData name="Katie Eberstein" userId="8552068e-af68-466d-8240-da5ec5ba8e15" providerId="ADAL" clId="{490835D7-FB5D-485B-8914-577F2466E08E}" dt="2025-02-06T11:56:21.272" v="102" actId="478"/>
          <ac:spMkLst>
            <pc:docMk/>
            <pc:sldMk cId="3789298177" sldId="430"/>
            <ac:spMk id="5" creationId="{3AB83940-DF0B-9757-7FEC-240212B626C1}"/>
          </ac:spMkLst>
        </pc:spChg>
        <pc:spChg chg="mod">
          <ac:chgData name="Katie Eberstein" userId="8552068e-af68-466d-8240-da5ec5ba8e15" providerId="ADAL" clId="{490835D7-FB5D-485B-8914-577F2466E08E}" dt="2025-02-06T11:56:32.262" v="105" actId="13926"/>
          <ac:spMkLst>
            <pc:docMk/>
            <pc:sldMk cId="3789298177" sldId="430"/>
            <ac:spMk id="9" creationId="{DB7D27D8-CD5C-6528-C6A5-5C2B036C800B}"/>
          </ac:spMkLst>
        </pc:spChg>
        <pc:picChg chg="del">
          <ac:chgData name="Katie Eberstein" userId="8552068e-af68-466d-8240-da5ec5ba8e15" providerId="ADAL" clId="{490835D7-FB5D-485B-8914-577F2466E08E}" dt="2025-02-06T11:55:56.292" v="56" actId="478"/>
          <ac:picMkLst>
            <pc:docMk/>
            <pc:sldMk cId="3789298177" sldId="430"/>
            <ac:picMk id="3" creationId="{7E7E3FC1-68A3-B5B7-6513-B89A35FEC3E0}"/>
          </ac:picMkLst>
        </pc:picChg>
        <pc:picChg chg="del">
          <ac:chgData name="Katie Eberstein" userId="8552068e-af68-466d-8240-da5ec5ba8e15" providerId="ADAL" clId="{490835D7-FB5D-485B-8914-577F2466E08E}" dt="2025-02-06T11:55:59.240" v="58" actId="478"/>
          <ac:picMkLst>
            <pc:docMk/>
            <pc:sldMk cId="3789298177" sldId="430"/>
            <ac:picMk id="8" creationId="{C03D8EC2-8528-9D99-B42A-FE3FCA5D75C5}"/>
          </ac:picMkLst>
        </pc:picChg>
        <pc:picChg chg="add mod">
          <ac:chgData name="Katie Eberstein" userId="8552068e-af68-466d-8240-da5ec5ba8e15" providerId="ADAL" clId="{490835D7-FB5D-485B-8914-577F2466E08E}" dt="2025-02-06T11:55:58.091" v="57"/>
          <ac:picMkLst>
            <pc:docMk/>
            <pc:sldMk cId="3789298177" sldId="430"/>
            <ac:picMk id="10" creationId="{2AED8357-A958-E907-15C0-5D7370FD771A}"/>
          </ac:picMkLst>
        </pc:picChg>
        <pc:picChg chg="del">
          <ac:chgData name="Katie Eberstein" userId="8552068e-af68-466d-8240-da5ec5ba8e15" providerId="ADAL" clId="{490835D7-FB5D-485B-8914-577F2466E08E}" dt="2025-02-06T11:56:22.036" v="103" actId="478"/>
          <ac:picMkLst>
            <pc:docMk/>
            <pc:sldMk cId="3789298177" sldId="430"/>
            <ac:picMk id="3074" creationId="{BC2B13FA-F89F-CC9A-40D1-F1264A3A04BC}"/>
          </ac:picMkLst>
        </pc:picChg>
      </pc:sldChg>
      <pc:sldChg chg="addSp delSp modSp mod">
        <pc:chgData name="Katie Eberstein" userId="8552068e-af68-466d-8240-da5ec5ba8e15" providerId="ADAL" clId="{490835D7-FB5D-485B-8914-577F2466E08E}" dt="2025-02-06T11:56:46.591" v="111"/>
        <pc:sldMkLst>
          <pc:docMk/>
          <pc:sldMk cId="3800184532" sldId="432"/>
        </pc:sldMkLst>
        <pc:picChg chg="del">
          <ac:chgData name="Katie Eberstein" userId="8552068e-af68-466d-8240-da5ec5ba8e15" providerId="ADAL" clId="{490835D7-FB5D-485B-8914-577F2466E08E}" dt="2025-02-06T11:56:45.203" v="110" actId="478"/>
          <ac:picMkLst>
            <pc:docMk/>
            <pc:sldMk cId="3800184532" sldId="432"/>
            <ac:picMk id="3" creationId="{7E7E3FC1-68A3-B5B7-6513-B89A35FEC3E0}"/>
          </ac:picMkLst>
        </pc:picChg>
        <pc:picChg chg="add mod">
          <ac:chgData name="Katie Eberstein" userId="8552068e-af68-466d-8240-da5ec5ba8e15" providerId="ADAL" clId="{490835D7-FB5D-485B-8914-577F2466E08E}" dt="2025-02-06T11:56:46.591" v="111"/>
          <ac:picMkLst>
            <pc:docMk/>
            <pc:sldMk cId="3800184532" sldId="432"/>
            <ac:picMk id="4" creationId="{EEB71E45-554F-731F-31C2-9AFB9206201F}"/>
          </ac:picMkLst>
        </pc:picChg>
      </pc:sldChg>
      <pc:sldChg chg="addSp delSp modSp mod">
        <pc:chgData name="Katie Eberstein" userId="8552068e-af68-466d-8240-da5ec5ba8e15" providerId="ADAL" clId="{490835D7-FB5D-485B-8914-577F2466E08E}" dt="2025-02-06T11:54:32.879" v="21"/>
        <pc:sldMkLst>
          <pc:docMk/>
          <pc:sldMk cId="495462720" sldId="433"/>
        </pc:sldMkLst>
        <pc:picChg chg="add mod">
          <ac:chgData name="Katie Eberstein" userId="8552068e-af68-466d-8240-da5ec5ba8e15" providerId="ADAL" clId="{490835D7-FB5D-485B-8914-577F2466E08E}" dt="2025-02-06T11:54:32.879" v="21"/>
          <ac:picMkLst>
            <pc:docMk/>
            <pc:sldMk cId="495462720" sldId="433"/>
            <ac:picMk id="5" creationId="{0008CA1F-DD34-A5A3-8A51-B1F79C75B33F}"/>
          </ac:picMkLst>
        </pc:picChg>
        <pc:picChg chg="del">
          <ac:chgData name="Katie Eberstein" userId="8552068e-af68-466d-8240-da5ec5ba8e15" providerId="ADAL" clId="{490835D7-FB5D-485B-8914-577F2466E08E}" dt="2025-02-06T11:54:30.964" v="20" actId="478"/>
          <ac:picMkLst>
            <pc:docMk/>
            <pc:sldMk cId="495462720" sldId="433"/>
            <ac:picMk id="6" creationId="{3C3F59F6-7500-C2B8-1E72-F149B77C3474}"/>
          </ac:picMkLst>
        </pc:picChg>
      </pc:sldChg>
      <pc:sldChg chg="addSp delSp modSp mod">
        <pc:chgData name="Katie Eberstein" userId="8552068e-af68-466d-8240-da5ec5ba8e15" providerId="ADAL" clId="{490835D7-FB5D-485B-8914-577F2466E08E}" dt="2025-02-06T11:54:11.191" v="13"/>
        <pc:sldMkLst>
          <pc:docMk/>
          <pc:sldMk cId="1770157552" sldId="434"/>
        </pc:sldMkLst>
        <pc:picChg chg="add mod">
          <ac:chgData name="Katie Eberstein" userId="8552068e-af68-466d-8240-da5ec5ba8e15" providerId="ADAL" clId="{490835D7-FB5D-485B-8914-577F2466E08E}" dt="2025-02-06T11:54:11.191" v="13"/>
          <ac:picMkLst>
            <pc:docMk/>
            <pc:sldMk cId="1770157552" sldId="434"/>
            <ac:picMk id="3" creationId="{8233F0D2-71C2-A4CF-C26F-DDA6A2D9A5F3}"/>
          </ac:picMkLst>
        </pc:picChg>
        <pc:picChg chg="del">
          <ac:chgData name="Katie Eberstein" userId="8552068e-af68-466d-8240-da5ec5ba8e15" providerId="ADAL" clId="{490835D7-FB5D-485B-8914-577F2466E08E}" dt="2025-02-06T11:54:09.353" v="12" actId="478"/>
          <ac:picMkLst>
            <pc:docMk/>
            <pc:sldMk cId="1770157552" sldId="434"/>
            <ac:picMk id="6" creationId="{3C3F59F6-7500-C2B8-1E72-F149B77C3474}"/>
          </ac:picMkLst>
        </pc:picChg>
      </pc:sldChg>
      <pc:sldChg chg="addSp delSp modSp mod">
        <pc:chgData name="Katie Eberstein" userId="8552068e-af68-466d-8240-da5ec5ba8e15" providerId="ADAL" clId="{490835D7-FB5D-485B-8914-577F2466E08E}" dt="2025-02-06T11:54:02.976" v="9"/>
        <pc:sldMkLst>
          <pc:docMk/>
          <pc:sldMk cId="2053932952" sldId="435"/>
        </pc:sldMkLst>
        <pc:picChg chg="del">
          <ac:chgData name="Katie Eberstein" userId="8552068e-af68-466d-8240-da5ec5ba8e15" providerId="ADAL" clId="{490835D7-FB5D-485B-8914-577F2466E08E}" dt="2025-02-06T11:54:01.174" v="8" actId="478"/>
          <ac:picMkLst>
            <pc:docMk/>
            <pc:sldMk cId="2053932952" sldId="435"/>
            <ac:picMk id="6" creationId="{3C3F59F6-7500-C2B8-1E72-F149B77C3474}"/>
          </ac:picMkLst>
        </pc:picChg>
        <pc:picChg chg="add mod">
          <ac:chgData name="Katie Eberstein" userId="8552068e-af68-466d-8240-da5ec5ba8e15" providerId="ADAL" clId="{490835D7-FB5D-485B-8914-577F2466E08E}" dt="2025-02-06T11:54:02.976" v="9"/>
          <ac:picMkLst>
            <pc:docMk/>
            <pc:sldMk cId="2053932952" sldId="435"/>
            <ac:picMk id="8" creationId="{D724F65B-87DD-B1E7-D63F-9BE0D9E0C0EB}"/>
          </ac:picMkLst>
        </pc:picChg>
      </pc:sldChg>
      <pc:sldChg chg="addSp delSp modSp mod">
        <pc:chgData name="Katie Eberstein" userId="8552068e-af68-466d-8240-da5ec5ba8e15" providerId="ADAL" clId="{490835D7-FB5D-485B-8914-577F2466E08E}" dt="2025-02-06T11:54:07.052" v="11"/>
        <pc:sldMkLst>
          <pc:docMk/>
          <pc:sldMk cId="1657119714" sldId="437"/>
        </pc:sldMkLst>
        <pc:picChg chg="add mod">
          <ac:chgData name="Katie Eberstein" userId="8552068e-af68-466d-8240-da5ec5ba8e15" providerId="ADAL" clId="{490835D7-FB5D-485B-8914-577F2466E08E}" dt="2025-02-06T11:54:07.052" v="11"/>
          <ac:picMkLst>
            <pc:docMk/>
            <pc:sldMk cId="1657119714" sldId="437"/>
            <ac:picMk id="5" creationId="{AC1F4929-ED97-C1A9-DEB8-6D352EC9414A}"/>
          </ac:picMkLst>
        </pc:picChg>
        <pc:picChg chg="del">
          <ac:chgData name="Katie Eberstein" userId="8552068e-af68-466d-8240-da5ec5ba8e15" providerId="ADAL" clId="{490835D7-FB5D-485B-8914-577F2466E08E}" dt="2025-02-06T11:54:05.209" v="10" actId="478"/>
          <ac:picMkLst>
            <pc:docMk/>
            <pc:sldMk cId="1657119714" sldId="437"/>
            <ac:picMk id="6" creationId="{3C3F59F6-7500-C2B8-1E72-F149B77C3474}"/>
          </ac:picMkLst>
        </pc:picChg>
      </pc:sldChg>
      <pc:sldChg chg="addSp delSp modSp mod">
        <pc:chgData name="Katie Eberstein" userId="8552068e-af68-466d-8240-da5ec5ba8e15" providerId="ADAL" clId="{490835D7-FB5D-485B-8914-577F2466E08E}" dt="2025-02-06T11:57:01.826" v="119"/>
        <pc:sldMkLst>
          <pc:docMk/>
          <pc:sldMk cId="25719758" sldId="438"/>
        </pc:sldMkLst>
        <pc:picChg chg="del">
          <ac:chgData name="Katie Eberstein" userId="8552068e-af68-466d-8240-da5ec5ba8e15" providerId="ADAL" clId="{490835D7-FB5D-485B-8914-577F2466E08E}" dt="2025-02-06T11:57:00.309" v="118" actId="478"/>
          <ac:picMkLst>
            <pc:docMk/>
            <pc:sldMk cId="25719758" sldId="438"/>
            <ac:picMk id="3" creationId="{8606295F-3D4B-6204-2479-857A0B2D87D0}"/>
          </ac:picMkLst>
        </pc:picChg>
        <pc:picChg chg="add mod">
          <ac:chgData name="Katie Eberstein" userId="8552068e-af68-466d-8240-da5ec5ba8e15" providerId="ADAL" clId="{490835D7-FB5D-485B-8914-577F2466E08E}" dt="2025-02-06T11:57:01.826" v="119"/>
          <ac:picMkLst>
            <pc:docMk/>
            <pc:sldMk cId="25719758" sldId="438"/>
            <ac:picMk id="6" creationId="{ECC39269-5B97-0167-A176-189223638548}"/>
          </ac:picMkLst>
        </pc:picChg>
      </pc:sldChg>
      <pc:sldChg chg="addSp delSp modSp mod">
        <pc:chgData name="Katie Eberstein" userId="8552068e-af68-466d-8240-da5ec5ba8e15" providerId="ADAL" clId="{490835D7-FB5D-485B-8914-577F2466E08E}" dt="2025-02-06T11:56:58.648" v="117"/>
        <pc:sldMkLst>
          <pc:docMk/>
          <pc:sldMk cId="3322222420" sldId="440"/>
        </pc:sldMkLst>
        <pc:picChg chg="del">
          <ac:chgData name="Katie Eberstein" userId="8552068e-af68-466d-8240-da5ec5ba8e15" providerId="ADAL" clId="{490835D7-FB5D-485B-8914-577F2466E08E}" dt="2025-02-06T11:56:57.412" v="116" actId="478"/>
          <ac:picMkLst>
            <pc:docMk/>
            <pc:sldMk cId="3322222420" sldId="440"/>
            <ac:picMk id="3" creationId="{8606295F-3D4B-6204-2479-857A0B2D87D0}"/>
          </ac:picMkLst>
        </pc:picChg>
        <pc:picChg chg="add mod">
          <ac:chgData name="Katie Eberstein" userId="8552068e-af68-466d-8240-da5ec5ba8e15" providerId="ADAL" clId="{490835D7-FB5D-485B-8914-577F2466E08E}" dt="2025-02-06T11:56:58.648" v="117"/>
          <ac:picMkLst>
            <pc:docMk/>
            <pc:sldMk cId="3322222420" sldId="440"/>
            <ac:picMk id="9" creationId="{AF179DCF-DDF5-5600-C921-4F8D4650AD5F}"/>
          </ac:picMkLst>
        </pc:picChg>
      </pc:sldChg>
      <pc:sldChg chg="addSp delSp modSp mod">
        <pc:chgData name="Katie Eberstein" userId="8552068e-af68-466d-8240-da5ec5ba8e15" providerId="ADAL" clId="{490835D7-FB5D-485B-8914-577F2466E08E}" dt="2025-02-06T11:57:04.629" v="121"/>
        <pc:sldMkLst>
          <pc:docMk/>
          <pc:sldMk cId="2303028717" sldId="443"/>
        </pc:sldMkLst>
        <pc:picChg chg="del">
          <ac:chgData name="Katie Eberstein" userId="8552068e-af68-466d-8240-da5ec5ba8e15" providerId="ADAL" clId="{490835D7-FB5D-485B-8914-577F2466E08E}" dt="2025-02-06T11:57:03.413" v="120" actId="478"/>
          <ac:picMkLst>
            <pc:docMk/>
            <pc:sldMk cId="2303028717" sldId="443"/>
            <ac:picMk id="3" creationId="{2EC1327E-81A8-342E-DB43-1950AA8164D2}"/>
          </ac:picMkLst>
        </pc:picChg>
        <pc:picChg chg="add mod">
          <ac:chgData name="Katie Eberstein" userId="8552068e-af68-466d-8240-da5ec5ba8e15" providerId="ADAL" clId="{490835D7-FB5D-485B-8914-577F2466E08E}" dt="2025-02-06T11:57:04.629" v="121"/>
          <ac:picMkLst>
            <pc:docMk/>
            <pc:sldMk cId="2303028717" sldId="443"/>
            <ac:picMk id="4" creationId="{6B1BA4C6-60A1-10C2-135D-EADB28ECDFB4}"/>
          </ac:picMkLst>
        </pc:picChg>
      </pc:sldChg>
      <pc:sldChg chg="addSp delSp modSp mod">
        <pc:chgData name="Katie Eberstein" userId="8552068e-af68-466d-8240-da5ec5ba8e15" providerId="ADAL" clId="{490835D7-FB5D-485B-8914-577F2466E08E}" dt="2025-02-06T11:54:15.773" v="15"/>
        <pc:sldMkLst>
          <pc:docMk/>
          <pc:sldMk cId="2346534028" sldId="444"/>
        </pc:sldMkLst>
        <pc:picChg chg="add mod">
          <ac:chgData name="Katie Eberstein" userId="8552068e-af68-466d-8240-da5ec5ba8e15" providerId="ADAL" clId="{490835D7-FB5D-485B-8914-577F2466E08E}" dt="2025-02-06T11:54:15.773" v="15"/>
          <ac:picMkLst>
            <pc:docMk/>
            <pc:sldMk cId="2346534028" sldId="444"/>
            <ac:picMk id="4" creationId="{3E08B6EB-22DA-A74C-4667-FF11A6376A65}"/>
          </ac:picMkLst>
        </pc:picChg>
        <pc:picChg chg="del">
          <ac:chgData name="Katie Eberstein" userId="8552068e-af68-466d-8240-da5ec5ba8e15" providerId="ADAL" clId="{490835D7-FB5D-485B-8914-577F2466E08E}" dt="2025-02-06T11:54:14.115" v="14" actId="478"/>
          <ac:picMkLst>
            <pc:docMk/>
            <pc:sldMk cId="2346534028" sldId="444"/>
            <ac:picMk id="6" creationId="{3C3F59F6-7500-C2B8-1E72-F149B77C3474}"/>
          </ac:picMkLst>
        </pc:picChg>
      </pc:sldChg>
      <pc:sldChg chg="addSp delSp modSp mod">
        <pc:chgData name="Katie Eberstein" userId="8552068e-af68-466d-8240-da5ec5ba8e15" providerId="ADAL" clId="{490835D7-FB5D-485B-8914-577F2466E08E}" dt="2025-02-06T11:54:21.467" v="17"/>
        <pc:sldMkLst>
          <pc:docMk/>
          <pc:sldMk cId="2826895181" sldId="445"/>
        </pc:sldMkLst>
        <pc:picChg chg="add mod">
          <ac:chgData name="Katie Eberstein" userId="8552068e-af68-466d-8240-da5ec5ba8e15" providerId="ADAL" clId="{490835D7-FB5D-485B-8914-577F2466E08E}" dt="2025-02-06T11:54:21.467" v="17"/>
          <ac:picMkLst>
            <pc:docMk/>
            <pc:sldMk cId="2826895181" sldId="445"/>
            <ac:picMk id="5" creationId="{7E35754A-DDB4-6ABC-A291-2D5C933AD042}"/>
          </ac:picMkLst>
        </pc:picChg>
        <pc:picChg chg="del">
          <ac:chgData name="Katie Eberstein" userId="8552068e-af68-466d-8240-da5ec5ba8e15" providerId="ADAL" clId="{490835D7-FB5D-485B-8914-577F2466E08E}" dt="2025-02-06T11:54:19.163" v="16" actId="478"/>
          <ac:picMkLst>
            <pc:docMk/>
            <pc:sldMk cId="2826895181" sldId="445"/>
            <ac:picMk id="6" creationId="{3C3F59F6-7500-C2B8-1E72-F149B77C3474}"/>
          </ac:picMkLst>
        </pc:picChg>
      </pc:sldChg>
      <pc:sldChg chg="addSp delSp modSp mod">
        <pc:chgData name="Katie Eberstein" userId="8552068e-af68-466d-8240-da5ec5ba8e15" providerId="ADAL" clId="{490835D7-FB5D-485B-8914-577F2466E08E}" dt="2025-02-06T11:54:28.004" v="19"/>
        <pc:sldMkLst>
          <pc:docMk/>
          <pc:sldMk cId="3021871780" sldId="446"/>
        </pc:sldMkLst>
        <pc:picChg chg="add mod">
          <ac:chgData name="Katie Eberstein" userId="8552068e-af68-466d-8240-da5ec5ba8e15" providerId="ADAL" clId="{490835D7-FB5D-485B-8914-577F2466E08E}" dt="2025-02-06T11:54:28.004" v="19"/>
          <ac:picMkLst>
            <pc:docMk/>
            <pc:sldMk cId="3021871780" sldId="446"/>
            <ac:picMk id="5" creationId="{BAED8225-FA9A-42F0-1A98-CD51EC4BF6AD}"/>
          </ac:picMkLst>
        </pc:picChg>
        <pc:picChg chg="del">
          <ac:chgData name="Katie Eberstein" userId="8552068e-af68-466d-8240-da5ec5ba8e15" providerId="ADAL" clId="{490835D7-FB5D-485B-8914-577F2466E08E}" dt="2025-02-06T11:54:26.549" v="18" actId="478"/>
          <ac:picMkLst>
            <pc:docMk/>
            <pc:sldMk cId="3021871780" sldId="446"/>
            <ac:picMk id="6" creationId="{3C3F59F6-7500-C2B8-1E72-F149B77C3474}"/>
          </ac:picMkLst>
        </pc:picChg>
      </pc:sldChg>
      <pc:sldChg chg="del">
        <pc:chgData name="Katie Eberstein" userId="8552068e-af68-466d-8240-da5ec5ba8e15" providerId="ADAL" clId="{490835D7-FB5D-485B-8914-577F2466E08E}" dt="2025-02-06T11:55:39.339" v="47" actId="47"/>
        <pc:sldMkLst>
          <pc:docMk/>
          <pc:sldMk cId="624628903" sldId="447"/>
        </pc:sldMkLst>
      </pc:sldChg>
      <pc:sldChg chg="addSp delSp modSp mod">
        <pc:chgData name="Katie Eberstein" userId="8552068e-af68-466d-8240-da5ec5ba8e15" providerId="ADAL" clId="{490835D7-FB5D-485B-8914-577F2466E08E}" dt="2025-02-06T11:55:19.941" v="38"/>
        <pc:sldMkLst>
          <pc:docMk/>
          <pc:sldMk cId="2187921739" sldId="448"/>
        </pc:sldMkLst>
        <pc:picChg chg="del">
          <ac:chgData name="Katie Eberstein" userId="8552068e-af68-466d-8240-da5ec5ba8e15" providerId="ADAL" clId="{490835D7-FB5D-485B-8914-577F2466E08E}" dt="2025-02-06T11:55:18.662" v="37" actId="478"/>
          <ac:picMkLst>
            <pc:docMk/>
            <pc:sldMk cId="2187921739" sldId="448"/>
            <ac:picMk id="3" creationId="{BD87931A-C84D-BC31-DF76-FF95D9F89DAD}"/>
          </ac:picMkLst>
        </pc:picChg>
        <pc:picChg chg="add mod">
          <ac:chgData name="Katie Eberstein" userId="8552068e-af68-466d-8240-da5ec5ba8e15" providerId="ADAL" clId="{490835D7-FB5D-485B-8914-577F2466E08E}" dt="2025-02-06T11:55:19.941" v="38"/>
          <ac:picMkLst>
            <pc:docMk/>
            <pc:sldMk cId="2187921739" sldId="448"/>
            <ac:picMk id="4" creationId="{EC2A3853-EA30-E5C0-4F9D-BA9CB1463C94}"/>
          </ac:picMkLst>
        </pc:picChg>
      </pc:sldChg>
      <pc:sldChg chg="addSp delSp modSp mod">
        <pc:chgData name="Katie Eberstein" userId="8552068e-af68-466d-8240-da5ec5ba8e15" providerId="ADAL" clId="{490835D7-FB5D-485B-8914-577F2466E08E}" dt="2025-02-06T11:55:11.067" v="34"/>
        <pc:sldMkLst>
          <pc:docMk/>
          <pc:sldMk cId="1318892146" sldId="449"/>
        </pc:sldMkLst>
        <pc:picChg chg="del">
          <ac:chgData name="Katie Eberstein" userId="8552068e-af68-466d-8240-da5ec5ba8e15" providerId="ADAL" clId="{490835D7-FB5D-485B-8914-577F2466E08E}" dt="2025-02-06T11:55:09.413" v="33" actId="478"/>
          <ac:picMkLst>
            <pc:docMk/>
            <pc:sldMk cId="1318892146" sldId="449"/>
            <ac:picMk id="3" creationId="{BD87931A-C84D-BC31-DF76-FF95D9F89DAD}"/>
          </ac:picMkLst>
        </pc:picChg>
        <pc:picChg chg="add mod">
          <ac:chgData name="Katie Eberstein" userId="8552068e-af68-466d-8240-da5ec5ba8e15" providerId="ADAL" clId="{490835D7-FB5D-485B-8914-577F2466E08E}" dt="2025-02-06T11:55:11.067" v="34"/>
          <ac:picMkLst>
            <pc:docMk/>
            <pc:sldMk cId="1318892146" sldId="449"/>
            <ac:picMk id="7" creationId="{7C3EC559-BA8B-3D9F-E698-660674ED13BB}"/>
          </ac:picMkLst>
        </pc:picChg>
      </pc:sldChg>
      <pc:sldChg chg="addSp delSp modSp mod">
        <pc:chgData name="Katie Eberstein" userId="8552068e-af68-466d-8240-da5ec5ba8e15" providerId="ADAL" clId="{490835D7-FB5D-485B-8914-577F2466E08E}" dt="2025-02-06T11:55:23.600" v="40"/>
        <pc:sldMkLst>
          <pc:docMk/>
          <pc:sldMk cId="3121712875" sldId="450"/>
        </pc:sldMkLst>
        <pc:picChg chg="add mod">
          <ac:chgData name="Katie Eberstein" userId="8552068e-af68-466d-8240-da5ec5ba8e15" providerId="ADAL" clId="{490835D7-FB5D-485B-8914-577F2466E08E}" dt="2025-02-06T11:55:23.600" v="40"/>
          <ac:picMkLst>
            <pc:docMk/>
            <pc:sldMk cId="3121712875" sldId="450"/>
            <ac:picMk id="4" creationId="{FA3FEA35-89A2-A710-4558-32B24349E805}"/>
          </ac:picMkLst>
        </pc:picChg>
        <pc:picChg chg="del">
          <ac:chgData name="Katie Eberstein" userId="8552068e-af68-466d-8240-da5ec5ba8e15" providerId="ADAL" clId="{490835D7-FB5D-485B-8914-577F2466E08E}" dt="2025-02-06T11:55:22.052" v="39" actId="478"/>
          <ac:picMkLst>
            <pc:docMk/>
            <pc:sldMk cId="3121712875" sldId="450"/>
            <ac:picMk id="6" creationId="{3C3F59F6-7500-C2B8-1E72-F149B77C3474}"/>
          </ac:picMkLst>
        </pc:picChg>
      </pc:sldChg>
      <pc:sldChg chg="addSp delSp modSp mod">
        <pc:chgData name="Katie Eberstein" userId="8552068e-af68-466d-8240-da5ec5ba8e15" providerId="ADAL" clId="{490835D7-FB5D-485B-8914-577F2466E08E}" dt="2025-02-06T11:55:49.706" v="53"/>
        <pc:sldMkLst>
          <pc:docMk/>
          <pc:sldMk cId="18700500" sldId="456"/>
        </pc:sldMkLst>
        <pc:picChg chg="del">
          <ac:chgData name="Katie Eberstein" userId="8552068e-af68-466d-8240-da5ec5ba8e15" providerId="ADAL" clId="{490835D7-FB5D-485B-8914-577F2466E08E}" dt="2025-02-06T11:55:47.419" v="52" actId="478"/>
          <ac:picMkLst>
            <pc:docMk/>
            <pc:sldMk cId="18700500" sldId="456"/>
            <ac:picMk id="3" creationId="{BD87931A-C84D-BC31-DF76-FF95D9F89DAD}"/>
          </ac:picMkLst>
        </pc:picChg>
        <pc:picChg chg="add mod">
          <ac:chgData name="Katie Eberstein" userId="8552068e-af68-466d-8240-da5ec5ba8e15" providerId="ADAL" clId="{490835D7-FB5D-485B-8914-577F2466E08E}" dt="2025-02-06T11:55:49.706" v="53"/>
          <ac:picMkLst>
            <pc:docMk/>
            <pc:sldMk cId="18700500" sldId="456"/>
            <ac:picMk id="4" creationId="{15FF2B7E-2622-9E30-CD15-76FB75602D72}"/>
          </ac:picMkLst>
        </pc:picChg>
      </pc:sldChg>
      <pc:sldChg chg="addSp delSp modSp mod">
        <pc:chgData name="Katie Eberstein" userId="8552068e-af68-466d-8240-da5ec5ba8e15" providerId="ADAL" clId="{490835D7-FB5D-485B-8914-577F2466E08E}" dt="2025-02-06T11:55:45.300" v="51"/>
        <pc:sldMkLst>
          <pc:docMk/>
          <pc:sldMk cId="331769214" sldId="457"/>
        </pc:sldMkLst>
        <pc:picChg chg="del">
          <ac:chgData name="Katie Eberstein" userId="8552068e-af68-466d-8240-da5ec5ba8e15" providerId="ADAL" clId="{490835D7-FB5D-485B-8914-577F2466E08E}" dt="2025-02-06T11:55:43.449" v="50" actId="478"/>
          <ac:picMkLst>
            <pc:docMk/>
            <pc:sldMk cId="331769214" sldId="457"/>
            <ac:picMk id="3" creationId="{BD87931A-C84D-BC31-DF76-FF95D9F89DAD}"/>
          </ac:picMkLst>
        </pc:picChg>
        <pc:picChg chg="add mod">
          <ac:chgData name="Katie Eberstein" userId="8552068e-af68-466d-8240-da5ec5ba8e15" providerId="ADAL" clId="{490835D7-FB5D-485B-8914-577F2466E08E}" dt="2025-02-06T11:55:45.300" v="51"/>
          <ac:picMkLst>
            <pc:docMk/>
            <pc:sldMk cId="331769214" sldId="457"/>
            <ac:picMk id="5" creationId="{3160AD7B-56AA-3A1B-9DA8-CE4FBFAED944}"/>
          </ac:picMkLst>
        </pc:picChg>
      </pc:sldChg>
      <pc:sldChg chg="addSp delSp modSp mod">
        <pc:chgData name="Katie Eberstein" userId="8552068e-af68-466d-8240-da5ec5ba8e15" providerId="ADAL" clId="{490835D7-FB5D-485B-8914-577F2466E08E}" dt="2025-02-06T11:56:38.526" v="107"/>
        <pc:sldMkLst>
          <pc:docMk/>
          <pc:sldMk cId="1195596194" sldId="458"/>
        </pc:sldMkLst>
        <pc:picChg chg="del">
          <ac:chgData name="Katie Eberstein" userId="8552068e-af68-466d-8240-da5ec5ba8e15" providerId="ADAL" clId="{490835D7-FB5D-485B-8914-577F2466E08E}" dt="2025-02-06T11:56:37.210" v="106" actId="478"/>
          <ac:picMkLst>
            <pc:docMk/>
            <pc:sldMk cId="1195596194" sldId="458"/>
            <ac:picMk id="3" creationId="{7E7E3FC1-68A3-B5B7-6513-B89A35FEC3E0}"/>
          </ac:picMkLst>
        </pc:picChg>
        <pc:picChg chg="add mod">
          <ac:chgData name="Katie Eberstein" userId="8552068e-af68-466d-8240-da5ec5ba8e15" providerId="ADAL" clId="{490835D7-FB5D-485B-8914-577F2466E08E}" dt="2025-02-06T11:56:38.526" v="107"/>
          <ac:picMkLst>
            <pc:docMk/>
            <pc:sldMk cId="1195596194" sldId="458"/>
            <ac:picMk id="13" creationId="{B291C224-DED3-B33D-E55B-49C64BDFC84A}"/>
          </ac:picMkLst>
        </pc:picChg>
      </pc:sldChg>
      <pc:sldChg chg="addSp delSp modSp mod">
        <pc:chgData name="Katie Eberstein" userId="8552068e-af68-466d-8240-da5ec5ba8e15" providerId="ADAL" clId="{490835D7-FB5D-485B-8914-577F2466E08E}" dt="2025-02-06T11:55:37.378" v="46"/>
        <pc:sldMkLst>
          <pc:docMk/>
          <pc:sldMk cId="3632053521" sldId="459"/>
        </pc:sldMkLst>
        <pc:picChg chg="add mod">
          <ac:chgData name="Katie Eberstein" userId="8552068e-af68-466d-8240-da5ec5ba8e15" providerId="ADAL" clId="{490835D7-FB5D-485B-8914-577F2466E08E}" dt="2025-02-06T11:55:37.378" v="46"/>
          <ac:picMkLst>
            <pc:docMk/>
            <pc:sldMk cId="3632053521" sldId="459"/>
            <ac:picMk id="3" creationId="{580FF85A-228F-BDEB-EA07-1A9C8633201D}"/>
          </ac:picMkLst>
        </pc:picChg>
        <pc:picChg chg="del">
          <ac:chgData name="Katie Eberstein" userId="8552068e-af68-466d-8240-da5ec5ba8e15" providerId="ADAL" clId="{490835D7-FB5D-485B-8914-577F2466E08E}" dt="2025-02-06T11:55:35.557" v="45" actId="478"/>
          <ac:picMkLst>
            <pc:docMk/>
            <pc:sldMk cId="3632053521" sldId="459"/>
            <ac:picMk id="6" creationId="{3C3F59F6-7500-C2B8-1E72-F149B77C3474}"/>
          </ac:picMkLst>
        </pc:picChg>
      </pc:sldChg>
      <pc:sldChg chg="addSp delSp modSp mod">
        <pc:chgData name="Katie Eberstein" userId="8552068e-af68-466d-8240-da5ec5ba8e15" providerId="ADAL" clId="{490835D7-FB5D-485B-8914-577F2466E08E}" dt="2025-02-06T11:55:06.845" v="32" actId="14100"/>
        <pc:sldMkLst>
          <pc:docMk/>
          <pc:sldMk cId="1663487920" sldId="460"/>
        </pc:sldMkLst>
        <pc:spChg chg="mod">
          <ac:chgData name="Katie Eberstein" userId="8552068e-af68-466d-8240-da5ec5ba8e15" providerId="ADAL" clId="{490835D7-FB5D-485B-8914-577F2466E08E}" dt="2025-02-06T11:55:04.761" v="31" actId="6549"/>
          <ac:spMkLst>
            <pc:docMk/>
            <pc:sldMk cId="1663487920" sldId="460"/>
            <ac:spMk id="2" creationId="{55B63C31-007E-9A20-8871-D7283329D3FC}"/>
          </ac:spMkLst>
        </pc:spChg>
        <pc:picChg chg="del">
          <ac:chgData name="Katie Eberstein" userId="8552068e-af68-466d-8240-da5ec5ba8e15" providerId="ADAL" clId="{490835D7-FB5D-485B-8914-577F2466E08E}" dt="2025-02-06T11:54:46.789" v="26" actId="478"/>
          <ac:picMkLst>
            <pc:docMk/>
            <pc:sldMk cId="1663487920" sldId="460"/>
            <ac:picMk id="3" creationId="{BD87931A-C84D-BC31-DF76-FF95D9F89DAD}"/>
          </ac:picMkLst>
        </pc:picChg>
        <pc:picChg chg="add mod">
          <ac:chgData name="Katie Eberstein" userId="8552068e-af68-466d-8240-da5ec5ba8e15" providerId="ADAL" clId="{490835D7-FB5D-485B-8914-577F2466E08E}" dt="2025-02-06T11:55:06.845" v="32" actId="14100"/>
          <ac:picMkLst>
            <pc:docMk/>
            <pc:sldMk cId="1663487920" sldId="460"/>
            <ac:picMk id="10" creationId="{F0579C2B-2A04-F67B-E248-6E0D640B5001}"/>
          </ac:picMkLst>
        </pc:picChg>
      </pc:sldChg>
      <pc:sldChg chg="addSp delSp modSp mod">
        <pc:chgData name="Katie Eberstein" userId="8552068e-af68-466d-8240-da5ec5ba8e15" providerId="ADAL" clId="{490835D7-FB5D-485B-8914-577F2466E08E}" dt="2025-02-06T11:55:32.754" v="44"/>
        <pc:sldMkLst>
          <pc:docMk/>
          <pc:sldMk cId="3797864738" sldId="461"/>
        </pc:sldMkLst>
        <pc:picChg chg="del">
          <ac:chgData name="Katie Eberstein" userId="8552068e-af68-466d-8240-da5ec5ba8e15" providerId="ADAL" clId="{490835D7-FB5D-485B-8914-577F2466E08E}" dt="2025-02-06T11:55:31.380" v="43" actId="478"/>
          <ac:picMkLst>
            <pc:docMk/>
            <pc:sldMk cId="3797864738" sldId="461"/>
            <ac:picMk id="3" creationId="{BD87931A-C84D-BC31-DF76-FF95D9F89DAD}"/>
          </ac:picMkLst>
        </pc:picChg>
        <pc:picChg chg="add mod">
          <ac:chgData name="Katie Eberstein" userId="8552068e-af68-466d-8240-da5ec5ba8e15" providerId="ADAL" clId="{490835D7-FB5D-485B-8914-577F2466E08E}" dt="2025-02-06T11:55:32.754" v="44"/>
          <ac:picMkLst>
            <pc:docMk/>
            <pc:sldMk cId="3797864738" sldId="461"/>
            <ac:picMk id="7" creationId="{C05A5F25-6BE2-C5C2-6689-649EB2C6C7AC}"/>
          </ac:picMkLst>
        </pc:picChg>
      </pc:sldChg>
      <pc:sldChg chg="addSp delSp modSp mod">
        <pc:chgData name="Katie Eberstein" userId="8552068e-af68-466d-8240-da5ec5ba8e15" providerId="ADAL" clId="{490835D7-FB5D-485B-8914-577F2466E08E}" dt="2025-02-06T11:56:51.298" v="113"/>
        <pc:sldMkLst>
          <pc:docMk/>
          <pc:sldMk cId="4046486219" sldId="462"/>
        </pc:sldMkLst>
        <pc:picChg chg="del">
          <ac:chgData name="Katie Eberstein" userId="8552068e-af68-466d-8240-da5ec5ba8e15" providerId="ADAL" clId="{490835D7-FB5D-485B-8914-577F2466E08E}" dt="2025-02-06T11:56:48.936" v="112" actId="478"/>
          <ac:picMkLst>
            <pc:docMk/>
            <pc:sldMk cId="4046486219" sldId="462"/>
            <ac:picMk id="3" creationId="{8606295F-3D4B-6204-2479-857A0B2D87D0}"/>
          </ac:picMkLst>
        </pc:picChg>
        <pc:picChg chg="add mod">
          <ac:chgData name="Katie Eberstein" userId="8552068e-af68-466d-8240-da5ec5ba8e15" providerId="ADAL" clId="{490835D7-FB5D-485B-8914-577F2466E08E}" dt="2025-02-06T11:56:51.298" v="113"/>
          <ac:picMkLst>
            <pc:docMk/>
            <pc:sldMk cId="4046486219" sldId="462"/>
            <ac:picMk id="11" creationId="{0516C6C1-42D7-CFC8-34D2-40FC6DA8BFCE}"/>
          </ac:picMkLst>
        </pc:picChg>
      </pc:sldChg>
      <pc:sldChg chg="addSp delSp modSp mod">
        <pc:chgData name="Katie Eberstein" userId="8552068e-af68-466d-8240-da5ec5ba8e15" providerId="ADAL" clId="{490835D7-FB5D-485B-8914-577F2466E08E}" dt="2025-02-06T11:56:55.699" v="115"/>
        <pc:sldMkLst>
          <pc:docMk/>
          <pc:sldMk cId="3464316659" sldId="463"/>
        </pc:sldMkLst>
        <pc:picChg chg="del">
          <ac:chgData name="Katie Eberstein" userId="8552068e-af68-466d-8240-da5ec5ba8e15" providerId="ADAL" clId="{490835D7-FB5D-485B-8914-577F2466E08E}" dt="2025-02-06T11:56:54.501" v="114" actId="478"/>
          <ac:picMkLst>
            <pc:docMk/>
            <pc:sldMk cId="3464316659" sldId="463"/>
            <ac:picMk id="3" creationId="{8606295F-3D4B-6204-2479-857A0B2D87D0}"/>
          </ac:picMkLst>
        </pc:picChg>
        <pc:picChg chg="add mod">
          <ac:chgData name="Katie Eberstein" userId="8552068e-af68-466d-8240-da5ec5ba8e15" providerId="ADAL" clId="{490835D7-FB5D-485B-8914-577F2466E08E}" dt="2025-02-06T11:56:55.699" v="115"/>
          <ac:picMkLst>
            <pc:docMk/>
            <pc:sldMk cId="3464316659" sldId="463"/>
            <ac:picMk id="6" creationId="{35412FFD-3D6F-1FB4-6A2A-89C841D11578}"/>
          </ac:picMkLst>
        </pc:picChg>
      </pc:sldChg>
      <pc:sldChg chg="addSp delSp modSp mod">
        <pc:chgData name="Katie Eberstein" userId="8552068e-af68-466d-8240-da5ec5ba8e15" providerId="ADAL" clId="{490835D7-FB5D-485B-8914-577F2466E08E}" dt="2025-02-06T11:57:28.039" v="133"/>
        <pc:sldMkLst>
          <pc:docMk/>
          <pc:sldMk cId="3364039812" sldId="464"/>
        </pc:sldMkLst>
        <pc:picChg chg="del">
          <ac:chgData name="Katie Eberstein" userId="8552068e-af68-466d-8240-da5ec5ba8e15" providerId="ADAL" clId="{490835D7-FB5D-485B-8914-577F2466E08E}" dt="2025-02-06T11:57:26.740" v="132" actId="478"/>
          <ac:picMkLst>
            <pc:docMk/>
            <pc:sldMk cId="3364039812" sldId="464"/>
            <ac:picMk id="3" creationId="{54AB7FB6-2C09-5AA9-D2BE-F3D3F2031007}"/>
          </ac:picMkLst>
        </pc:picChg>
        <pc:picChg chg="add mod">
          <ac:chgData name="Katie Eberstein" userId="8552068e-af68-466d-8240-da5ec5ba8e15" providerId="ADAL" clId="{490835D7-FB5D-485B-8914-577F2466E08E}" dt="2025-02-06T11:57:28.039" v="133"/>
          <ac:picMkLst>
            <pc:docMk/>
            <pc:sldMk cId="3364039812" sldId="464"/>
            <ac:picMk id="8" creationId="{D78A5C97-C832-5FE6-8C04-0BE56E389295}"/>
          </ac:picMkLst>
        </pc:picChg>
      </pc:sldChg>
      <pc:sldChg chg="addSp delSp modSp mod">
        <pc:chgData name="Katie Eberstein" userId="8552068e-af68-466d-8240-da5ec5ba8e15" providerId="ADAL" clId="{490835D7-FB5D-485B-8914-577F2466E08E}" dt="2025-02-06T11:57:31.731" v="135"/>
        <pc:sldMkLst>
          <pc:docMk/>
          <pc:sldMk cId="3921281839" sldId="465"/>
        </pc:sldMkLst>
        <pc:picChg chg="del">
          <ac:chgData name="Katie Eberstein" userId="8552068e-af68-466d-8240-da5ec5ba8e15" providerId="ADAL" clId="{490835D7-FB5D-485B-8914-577F2466E08E}" dt="2025-02-06T11:57:30.260" v="134" actId="478"/>
          <ac:picMkLst>
            <pc:docMk/>
            <pc:sldMk cId="3921281839" sldId="465"/>
            <ac:picMk id="6" creationId="{7194B2BC-B447-2961-DEBE-7E9234DD9BE1}"/>
          </ac:picMkLst>
        </pc:picChg>
        <pc:picChg chg="add mod">
          <ac:chgData name="Katie Eberstein" userId="8552068e-af68-466d-8240-da5ec5ba8e15" providerId="ADAL" clId="{490835D7-FB5D-485B-8914-577F2466E08E}" dt="2025-02-06T11:57:31.731" v="135"/>
          <ac:picMkLst>
            <pc:docMk/>
            <pc:sldMk cId="3921281839" sldId="465"/>
            <ac:picMk id="8" creationId="{53C42BCB-B091-30F9-C198-1C4690A8F4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77568C-80B7-45E7-8BD2-FE8465D8FD1D}" type="datetimeFigureOut">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765B1-1745-4F6E-AD8B-A018D6C0582C}" type="slidenum">
              <a:t>‹#›</a:t>
            </a:fld>
            <a:endParaRPr lang="en-US"/>
          </a:p>
        </p:txBody>
      </p:sp>
    </p:spTree>
    <p:extLst>
      <p:ext uri="{BB962C8B-B14F-4D97-AF65-F5344CB8AC3E}">
        <p14:creationId xmlns:p14="http://schemas.microsoft.com/office/powerpoint/2010/main" val="413978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time_continue=8&amp;v=89w-g-XmIOU&amp;embeds_euri=https%3A%2F%2Fwww.ourcityourworld.co.uk%2F&amp;feature=emb_logo"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LKLupMzNUd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bbc.co.uk/newsround/49371062"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v=MxGGab_Y04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MmJUj4Aa2kM&amp;t=6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term we will thinking about food in our assemblies.</a:t>
            </a:r>
          </a:p>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1</a:t>
            </a:fld>
            <a:endParaRPr lang="en-US"/>
          </a:p>
        </p:txBody>
      </p:sp>
    </p:spTree>
    <p:extLst>
      <p:ext uri="{BB962C8B-B14F-4D97-AF65-F5344CB8AC3E}">
        <p14:creationId xmlns:p14="http://schemas.microsoft.com/office/powerpoint/2010/main" val="1515907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10</a:t>
            </a:fld>
            <a:endParaRPr lang="en-US"/>
          </a:p>
        </p:txBody>
      </p:sp>
    </p:spTree>
    <p:extLst>
      <p:ext uri="{BB962C8B-B14F-4D97-AF65-F5344CB8AC3E}">
        <p14:creationId xmlns:p14="http://schemas.microsoft.com/office/powerpoint/2010/main" val="518844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11</a:t>
            </a:fld>
            <a:endParaRPr lang="en-US"/>
          </a:p>
        </p:txBody>
      </p:sp>
    </p:spTree>
    <p:extLst>
      <p:ext uri="{BB962C8B-B14F-4D97-AF65-F5344CB8AC3E}">
        <p14:creationId xmlns:p14="http://schemas.microsoft.com/office/powerpoint/2010/main" val="2703139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12</a:t>
            </a:fld>
            <a:endParaRPr lang="en-US"/>
          </a:p>
        </p:txBody>
      </p:sp>
    </p:spTree>
    <p:extLst>
      <p:ext uri="{BB962C8B-B14F-4D97-AF65-F5344CB8AC3E}">
        <p14:creationId xmlns:p14="http://schemas.microsoft.com/office/powerpoint/2010/main" val="2662520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13</a:t>
            </a:fld>
            <a:endParaRPr lang="en-US"/>
          </a:p>
        </p:txBody>
      </p:sp>
    </p:spTree>
    <p:extLst>
      <p:ext uri="{BB962C8B-B14F-4D97-AF65-F5344CB8AC3E}">
        <p14:creationId xmlns:p14="http://schemas.microsoft.com/office/powerpoint/2010/main" val="592781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14</a:t>
            </a:fld>
            <a:endParaRPr lang="en-US"/>
          </a:p>
        </p:txBody>
      </p:sp>
    </p:spTree>
    <p:extLst>
      <p:ext uri="{BB962C8B-B14F-4D97-AF65-F5344CB8AC3E}">
        <p14:creationId xmlns:p14="http://schemas.microsoft.com/office/powerpoint/2010/main" val="362069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Fertilizers contain nutrients which plants need to grow. </a:t>
            </a:r>
          </a:p>
          <a:p>
            <a:r>
              <a:rPr lang="en-US" dirty="0"/>
              <a:t> They can be organic (poo and compost) or synthetic (human-made)</a:t>
            </a:r>
            <a:endParaRPr lang="en-US" dirty="0">
              <a:ea typeface="Calibri"/>
              <a:cs typeface="Calibri"/>
            </a:endParaRPr>
          </a:p>
          <a:p>
            <a:r>
              <a:rPr lang="en-US" dirty="0"/>
              <a:t>Adding </a:t>
            </a:r>
            <a:r>
              <a:rPr lang="en-US" err="1"/>
              <a:t>fertiliser</a:t>
            </a:r>
            <a:r>
              <a:rPr lang="en-US" dirty="0"/>
              <a:t> to the soil where plants are growing can make them stronger and bigger.</a:t>
            </a:r>
            <a:endParaRPr lang="en-US" dirty="0">
              <a:ea typeface="Calibri"/>
              <a:cs typeface="Calibri"/>
            </a:endParaRPr>
          </a:p>
          <a:p>
            <a:endParaRPr lang="en-US" dirty="0">
              <a:ea typeface="Calibri"/>
              <a:cs typeface="Calibri"/>
            </a:endParaRPr>
          </a:p>
          <a:p>
            <a:r>
              <a:rPr lang="en-US" dirty="0">
                <a:ea typeface="Calibri"/>
                <a:cs typeface="Calibri"/>
              </a:rPr>
              <a:t>Pesticides and herbicides </a:t>
            </a:r>
            <a:endParaRPr lang="en-US" dirty="0"/>
          </a:p>
          <a:p>
            <a:endParaRPr lang="en-US" dirty="0">
              <a:ea typeface="Calibri"/>
              <a:cs typeface="Calibri"/>
            </a:endParaRPr>
          </a:p>
          <a:p>
            <a:endParaRPr lang="en-US" dirty="0">
              <a:ea typeface="Calibri"/>
              <a:cs typeface="Calibri"/>
            </a:endParaRP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E0DDEF5-E7CA-48A0-B390-228C6705C608}" type="slidenum">
              <a:t>15</a:t>
            </a:fld>
            <a:endParaRPr lang="en-US"/>
          </a:p>
        </p:txBody>
      </p:sp>
    </p:spTree>
    <p:extLst>
      <p:ext uri="{BB962C8B-B14F-4D97-AF65-F5344CB8AC3E}">
        <p14:creationId xmlns:p14="http://schemas.microsoft.com/office/powerpoint/2010/main" val="3793033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https://www.youtube.com/watch?v=6Hfb9R5G-C4</a:t>
            </a:r>
          </a:p>
        </p:txBody>
      </p:sp>
      <p:sp>
        <p:nvSpPr>
          <p:cNvPr id="4" name="Slide Number Placeholder 3"/>
          <p:cNvSpPr>
            <a:spLocks noGrp="1"/>
          </p:cNvSpPr>
          <p:nvPr>
            <p:ph type="sldNum" sz="quarter" idx="5"/>
          </p:nvPr>
        </p:nvSpPr>
        <p:spPr/>
        <p:txBody>
          <a:bodyPr/>
          <a:lstStyle/>
          <a:p>
            <a:fld id="{CFF765B1-1745-4F6E-AD8B-A018D6C0582C}" type="slidenum">
              <a:t>16</a:t>
            </a:fld>
            <a:endParaRPr lang="en-US"/>
          </a:p>
        </p:txBody>
      </p:sp>
    </p:spTree>
    <p:extLst>
      <p:ext uri="{BB962C8B-B14F-4D97-AF65-F5344CB8AC3E}">
        <p14:creationId xmlns:p14="http://schemas.microsoft.com/office/powerpoint/2010/main" val="2230668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765B1-1745-4F6E-AD8B-A018D6C0582C}" type="slidenum">
              <a:t>17</a:t>
            </a:fld>
            <a:endParaRPr lang="en-US"/>
          </a:p>
        </p:txBody>
      </p:sp>
    </p:spTree>
    <p:extLst>
      <p:ext uri="{BB962C8B-B14F-4D97-AF65-F5344CB8AC3E}">
        <p14:creationId xmlns:p14="http://schemas.microsoft.com/office/powerpoint/2010/main" val="27380098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term we will thinking about water in our assemblies.</a:t>
            </a:r>
          </a:p>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18</a:t>
            </a:fld>
            <a:endParaRPr lang="en-US"/>
          </a:p>
        </p:txBody>
      </p:sp>
    </p:spTree>
    <p:extLst>
      <p:ext uri="{BB962C8B-B14F-4D97-AF65-F5344CB8AC3E}">
        <p14:creationId xmlns:p14="http://schemas.microsoft.com/office/powerpoint/2010/main" val="2566788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https://www.bbc.co.uk/bitesize/topics/zfmpb9q/articles/zs9gsk7#zkhhvj6</a:t>
            </a:r>
          </a:p>
        </p:txBody>
      </p:sp>
      <p:sp>
        <p:nvSpPr>
          <p:cNvPr id="4" name="Slide Number Placeholder 3"/>
          <p:cNvSpPr>
            <a:spLocks noGrp="1"/>
          </p:cNvSpPr>
          <p:nvPr>
            <p:ph type="sldNum" sz="quarter" idx="5"/>
          </p:nvPr>
        </p:nvSpPr>
        <p:spPr/>
        <p:txBody>
          <a:bodyPr/>
          <a:lstStyle/>
          <a:p>
            <a:fld id="{CFF765B1-1745-4F6E-AD8B-A018D6C0582C}" type="slidenum">
              <a:t>19</a:t>
            </a:fld>
            <a:endParaRPr lang="en-US"/>
          </a:p>
        </p:txBody>
      </p:sp>
    </p:spTree>
    <p:extLst>
      <p:ext uri="{BB962C8B-B14F-4D97-AF65-F5344CB8AC3E}">
        <p14:creationId xmlns:p14="http://schemas.microsoft.com/office/powerpoint/2010/main" val="310284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living thing needs food for life. </a:t>
            </a:r>
            <a:endParaRPr lang="en-US"/>
          </a:p>
          <a:p>
            <a:r>
              <a:rPr lang="en-GB" dirty="0"/>
              <a:t>Our food gives us the energy we need to live and the carbohydrates, fats, protein, vitamins and minerals that we need to stay healthy. </a:t>
            </a:r>
            <a:endParaRPr lang="en-US" dirty="0"/>
          </a:p>
          <a:p>
            <a:r>
              <a:rPr lang="en-GB" dirty="0"/>
              <a:t>The food we eat also links us to our family and friends who we share food with and the farmers who produce food in the UK and around the world. </a:t>
            </a:r>
            <a:endParaRPr lang="en-US"/>
          </a:p>
        </p:txBody>
      </p:sp>
      <p:sp>
        <p:nvSpPr>
          <p:cNvPr id="4" name="Slide Number Placeholder 3"/>
          <p:cNvSpPr>
            <a:spLocks noGrp="1"/>
          </p:cNvSpPr>
          <p:nvPr>
            <p:ph type="sldNum" sz="quarter" idx="5"/>
          </p:nvPr>
        </p:nvSpPr>
        <p:spPr/>
        <p:txBody>
          <a:bodyPr/>
          <a:lstStyle/>
          <a:p>
            <a:fld id="{8E0DDEF5-E7CA-48A0-B390-228C6705C608}" type="slidenum">
              <a:t>2</a:t>
            </a:fld>
            <a:endParaRPr lang="en-US"/>
          </a:p>
        </p:txBody>
      </p:sp>
    </p:spTree>
    <p:extLst>
      <p:ext uri="{BB962C8B-B14F-4D97-AF65-F5344CB8AC3E}">
        <p14:creationId xmlns:p14="http://schemas.microsoft.com/office/powerpoint/2010/main" val="1622267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20</a:t>
            </a:fld>
            <a:endParaRPr lang="en-US"/>
          </a:p>
        </p:txBody>
      </p:sp>
    </p:spTree>
    <p:extLst>
      <p:ext uri="{BB962C8B-B14F-4D97-AF65-F5344CB8AC3E}">
        <p14:creationId xmlns:p14="http://schemas.microsoft.com/office/powerpoint/2010/main" val="2228804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https://www.youtube.com/watch?time_continue=8&amp;v=89w-g-XmIOU&amp;embeds_euri=https%3A%2F%2Fwww.ourcity</a:t>
            </a:r>
            <a:endParaRPr lang="en-US"/>
          </a:p>
          <a:p>
            <a:r>
              <a:rPr lang="en-US" u="sng" dirty="0">
                <a:hlinkClick r:id="rId3"/>
              </a:rPr>
              <a:t>ourworld.co.uk%2F&amp;feature=emb_logo</a:t>
            </a:r>
            <a:r>
              <a:rPr lang="en-US" dirty="0"/>
              <a:t>  </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21</a:t>
            </a:fld>
            <a:endParaRPr lang="en-US"/>
          </a:p>
        </p:txBody>
      </p:sp>
    </p:spTree>
    <p:extLst>
      <p:ext uri="{BB962C8B-B14F-4D97-AF65-F5344CB8AC3E}">
        <p14:creationId xmlns:p14="http://schemas.microsoft.com/office/powerpoint/2010/main" val="12902472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22</a:t>
            </a:fld>
            <a:endParaRPr lang="en-US"/>
          </a:p>
        </p:txBody>
      </p:sp>
    </p:spTree>
    <p:extLst>
      <p:ext uri="{BB962C8B-B14F-4D97-AF65-F5344CB8AC3E}">
        <p14:creationId xmlns:p14="http://schemas.microsoft.com/office/powerpoint/2010/main" val="3194177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765B1-1745-4F6E-AD8B-A018D6C0582C}" type="slidenum">
              <a:rPr lang="en-US"/>
              <a:t>23</a:t>
            </a:fld>
            <a:endParaRPr lang="en-US"/>
          </a:p>
        </p:txBody>
      </p:sp>
    </p:spTree>
    <p:extLst>
      <p:ext uri="{BB962C8B-B14F-4D97-AF65-F5344CB8AC3E}">
        <p14:creationId xmlns:p14="http://schemas.microsoft.com/office/powerpoint/2010/main" val="1904503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https://www.youtube.com/watch?v=LKLupMzNUdE</a:t>
            </a:r>
            <a:endParaRPr lang="en-US" dirty="0"/>
          </a:p>
          <a:p>
            <a:endParaRPr lang="en-US" dirty="0">
              <a:ea typeface="Calibri"/>
              <a:cs typeface="Calibri"/>
            </a:endParaRPr>
          </a:p>
          <a:p>
            <a:r>
              <a:rPr lang="en-US" dirty="0">
                <a:hlinkClick r:id="rId4"/>
              </a:rPr>
              <a:t>https://www.bbc.co.uk/newsround/49371062</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rPr lang="en-US"/>
              <a:t>24</a:t>
            </a:fld>
            <a:endParaRPr lang="en-US"/>
          </a:p>
        </p:txBody>
      </p:sp>
    </p:spTree>
    <p:extLst>
      <p:ext uri="{BB962C8B-B14F-4D97-AF65-F5344CB8AC3E}">
        <p14:creationId xmlns:p14="http://schemas.microsoft.com/office/powerpoint/2010/main" val="476917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rPr lang="en-US"/>
              <a:t>25</a:t>
            </a:fld>
            <a:endParaRPr lang="en-US"/>
          </a:p>
        </p:txBody>
      </p:sp>
    </p:spTree>
    <p:extLst>
      <p:ext uri="{BB962C8B-B14F-4D97-AF65-F5344CB8AC3E}">
        <p14:creationId xmlns:p14="http://schemas.microsoft.com/office/powerpoint/2010/main" val="4079631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765B1-1745-4F6E-AD8B-A018D6C0582C}" type="slidenum">
              <a:rPr lang="en-US"/>
              <a:t>26</a:t>
            </a:fld>
            <a:endParaRPr lang="en-US"/>
          </a:p>
        </p:txBody>
      </p:sp>
    </p:spTree>
    <p:extLst>
      <p:ext uri="{BB962C8B-B14F-4D97-AF65-F5344CB8AC3E}">
        <p14:creationId xmlns:p14="http://schemas.microsoft.com/office/powerpoint/2010/main" val="1156422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https://www.youtube.com/watch?v=MxGGab_Y04E</a:t>
            </a: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rPr lang="en-US"/>
              <a:t>29</a:t>
            </a:fld>
            <a:endParaRPr lang="en-US"/>
          </a:p>
        </p:txBody>
      </p:sp>
    </p:spTree>
    <p:extLst>
      <p:ext uri="{BB962C8B-B14F-4D97-AF65-F5344CB8AC3E}">
        <p14:creationId xmlns:p14="http://schemas.microsoft.com/office/powerpoint/2010/main" val="445968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rPr lang="en-US"/>
              <a:t>33</a:t>
            </a:fld>
            <a:endParaRPr lang="en-US"/>
          </a:p>
        </p:txBody>
      </p:sp>
    </p:spTree>
    <p:extLst>
      <p:ext uri="{BB962C8B-B14F-4D97-AF65-F5344CB8AC3E}">
        <p14:creationId xmlns:p14="http://schemas.microsoft.com/office/powerpoint/2010/main" val="22162567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7 million </a:t>
            </a:r>
            <a:r>
              <a:rPr lang="en-US" dirty="0" err="1">
                <a:ea typeface="Calibri"/>
                <a:cs typeface="Calibri"/>
              </a:rPr>
              <a:t>tonnes</a:t>
            </a:r>
          </a:p>
        </p:txBody>
      </p:sp>
      <p:sp>
        <p:nvSpPr>
          <p:cNvPr id="4" name="Slide Number Placeholder 3"/>
          <p:cNvSpPr>
            <a:spLocks noGrp="1"/>
          </p:cNvSpPr>
          <p:nvPr>
            <p:ph type="sldNum" sz="quarter" idx="5"/>
          </p:nvPr>
        </p:nvSpPr>
        <p:spPr/>
        <p:txBody>
          <a:bodyPr/>
          <a:lstStyle/>
          <a:p>
            <a:fld id="{CFF765B1-1745-4F6E-AD8B-A018D6C0582C}" type="slidenum">
              <a:rPr lang="en-US"/>
              <a:t>34</a:t>
            </a:fld>
            <a:endParaRPr lang="en-US"/>
          </a:p>
        </p:txBody>
      </p:sp>
    </p:spTree>
    <p:extLst>
      <p:ext uri="{BB962C8B-B14F-4D97-AF65-F5344CB8AC3E}">
        <p14:creationId xmlns:p14="http://schemas.microsoft.com/office/powerpoint/2010/main" val="3641169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3</a:t>
            </a:fld>
            <a:endParaRPr lang="en-US"/>
          </a:p>
        </p:txBody>
      </p:sp>
    </p:spTree>
    <p:extLst>
      <p:ext uri="{BB962C8B-B14F-4D97-AF65-F5344CB8AC3E}">
        <p14:creationId xmlns:p14="http://schemas.microsoft.com/office/powerpoint/2010/main" val="2625565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7.5 Billion</a:t>
            </a:r>
          </a:p>
        </p:txBody>
      </p:sp>
      <p:sp>
        <p:nvSpPr>
          <p:cNvPr id="4" name="Slide Number Placeholder 3"/>
          <p:cNvSpPr>
            <a:spLocks noGrp="1"/>
          </p:cNvSpPr>
          <p:nvPr>
            <p:ph type="sldNum" sz="quarter" idx="5"/>
          </p:nvPr>
        </p:nvSpPr>
        <p:spPr/>
        <p:txBody>
          <a:bodyPr/>
          <a:lstStyle/>
          <a:p>
            <a:fld id="{CFF765B1-1745-4F6E-AD8B-A018D6C0582C}" type="slidenum">
              <a:rPr lang="en-US"/>
              <a:t>35</a:t>
            </a:fld>
            <a:endParaRPr lang="en-US"/>
          </a:p>
        </p:txBody>
      </p:sp>
    </p:spTree>
    <p:extLst>
      <p:ext uri="{BB962C8B-B14F-4D97-AF65-F5344CB8AC3E}">
        <p14:creationId xmlns:p14="http://schemas.microsoft.com/office/powerpoint/2010/main" val="3298664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54 buckets – to grow grain to feed them and then water for the live birds</a:t>
            </a:r>
          </a:p>
        </p:txBody>
      </p:sp>
      <p:sp>
        <p:nvSpPr>
          <p:cNvPr id="4" name="Slide Number Placeholder 3"/>
          <p:cNvSpPr>
            <a:spLocks noGrp="1"/>
          </p:cNvSpPr>
          <p:nvPr>
            <p:ph type="sldNum" sz="quarter" idx="5"/>
          </p:nvPr>
        </p:nvSpPr>
        <p:spPr/>
        <p:txBody>
          <a:bodyPr/>
          <a:lstStyle/>
          <a:p>
            <a:fld id="{CFF765B1-1745-4F6E-AD8B-A018D6C0582C}" type="slidenum">
              <a:rPr lang="en-US"/>
              <a:t>36</a:t>
            </a:fld>
            <a:endParaRPr lang="en-US"/>
          </a:p>
        </p:txBody>
      </p:sp>
    </p:spTree>
    <p:extLst>
      <p:ext uri="{BB962C8B-B14F-4D97-AF65-F5344CB8AC3E}">
        <p14:creationId xmlns:p14="http://schemas.microsoft.com/office/powerpoint/2010/main" val="2511349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Vegan -1/6 acre</a:t>
            </a:r>
          </a:p>
          <a:p>
            <a:r>
              <a:rPr lang="en-US" dirty="0">
                <a:ea typeface="Calibri"/>
                <a:cs typeface="Calibri"/>
              </a:rPr>
              <a:t>Vegetarian – ½ acre</a:t>
            </a:r>
          </a:p>
          <a:p>
            <a:r>
              <a:rPr lang="en-US" dirty="0">
                <a:ea typeface="Calibri"/>
                <a:cs typeface="Calibri"/>
              </a:rPr>
              <a:t>Meat eater – 3 acres</a:t>
            </a:r>
          </a:p>
        </p:txBody>
      </p:sp>
      <p:sp>
        <p:nvSpPr>
          <p:cNvPr id="4" name="Slide Number Placeholder 3"/>
          <p:cNvSpPr>
            <a:spLocks noGrp="1"/>
          </p:cNvSpPr>
          <p:nvPr>
            <p:ph type="sldNum" sz="quarter" idx="5"/>
          </p:nvPr>
        </p:nvSpPr>
        <p:spPr/>
        <p:txBody>
          <a:bodyPr/>
          <a:lstStyle/>
          <a:p>
            <a:fld id="{CFF765B1-1745-4F6E-AD8B-A018D6C0582C}" type="slidenum">
              <a:rPr lang="en-US"/>
              <a:t>37</a:t>
            </a:fld>
            <a:endParaRPr lang="en-US"/>
          </a:p>
        </p:txBody>
      </p:sp>
    </p:spTree>
    <p:extLst>
      <p:ext uri="{BB962C8B-B14F-4D97-AF65-F5344CB8AC3E}">
        <p14:creationId xmlns:p14="http://schemas.microsoft.com/office/powerpoint/2010/main" val="3373805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rPr lang="en-US"/>
              <a:t>40</a:t>
            </a:fld>
            <a:endParaRPr lang="en-US"/>
          </a:p>
        </p:txBody>
      </p:sp>
    </p:spTree>
    <p:extLst>
      <p:ext uri="{BB962C8B-B14F-4D97-AF65-F5344CB8AC3E}">
        <p14:creationId xmlns:p14="http://schemas.microsoft.com/office/powerpoint/2010/main" val="3536977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765B1-1745-4F6E-AD8B-A018D6C0582C}" type="slidenum">
              <a:rPr lang="en-US"/>
              <a:t>44</a:t>
            </a:fld>
            <a:endParaRPr lang="en-US"/>
          </a:p>
        </p:txBody>
      </p:sp>
    </p:spTree>
    <p:extLst>
      <p:ext uri="{BB962C8B-B14F-4D97-AF65-F5344CB8AC3E}">
        <p14:creationId xmlns:p14="http://schemas.microsoft.com/office/powerpoint/2010/main" val="2619815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4</a:t>
            </a:fld>
            <a:endParaRPr lang="en-US"/>
          </a:p>
        </p:txBody>
      </p:sp>
    </p:spTree>
    <p:extLst>
      <p:ext uri="{BB962C8B-B14F-4D97-AF65-F5344CB8AC3E}">
        <p14:creationId xmlns:p14="http://schemas.microsoft.com/office/powerpoint/2010/main" val="3253982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5</a:t>
            </a:fld>
            <a:endParaRPr lang="en-US"/>
          </a:p>
        </p:txBody>
      </p:sp>
    </p:spTree>
    <p:extLst>
      <p:ext uri="{BB962C8B-B14F-4D97-AF65-F5344CB8AC3E}">
        <p14:creationId xmlns:p14="http://schemas.microsoft.com/office/powerpoint/2010/main" val="111549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6</a:t>
            </a:fld>
            <a:endParaRPr lang="en-US"/>
          </a:p>
        </p:txBody>
      </p:sp>
    </p:spTree>
    <p:extLst>
      <p:ext uri="{BB962C8B-B14F-4D97-AF65-F5344CB8AC3E}">
        <p14:creationId xmlns:p14="http://schemas.microsoft.com/office/powerpoint/2010/main" val="632739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hlinkClick r:id="rId3"/>
              </a:rPr>
              <a:t>https://www.youtube.com/watch?v=MmJUj4Aa2kM&amp;t=6s</a:t>
            </a:r>
            <a:r>
              <a:rPr lang="en-US" dirty="0"/>
              <a:t> </a:t>
            </a:r>
          </a:p>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7</a:t>
            </a:fld>
            <a:endParaRPr lang="en-US"/>
          </a:p>
        </p:txBody>
      </p:sp>
    </p:spTree>
    <p:extLst>
      <p:ext uri="{BB962C8B-B14F-4D97-AF65-F5344CB8AC3E}">
        <p14:creationId xmlns:p14="http://schemas.microsoft.com/office/powerpoint/2010/main" val="1415007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E0DDEF5-E7CA-48A0-B390-228C6705C608}" type="slidenum">
              <a:t>8</a:t>
            </a:fld>
            <a:endParaRPr lang="en-US"/>
          </a:p>
        </p:txBody>
      </p:sp>
    </p:spTree>
    <p:extLst>
      <p:ext uri="{BB962C8B-B14F-4D97-AF65-F5344CB8AC3E}">
        <p14:creationId xmlns:p14="http://schemas.microsoft.com/office/powerpoint/2010/main" val="3784912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FF765B1-1745-4F6E-AD8B-A018D6C0582C}" type="slidenum">
              <a:t>9</a:t>
            </a:fld>
            <a:endParaRPr lang="en-US"/>
          </a:p>
        </p:txBody>
      </p:sp>
    </p:spTree>
    <p:extLst>
      <p:ext uri="{BB962C8B-B14F-4D97-AF65-F5344CB8AC3E}">
        <p14:creationId xmlns:p14="http://schemas.microsoft.com/office/powerpoint/2010/main" val="2229123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203BC1-2108-4627-941F-852517C3654B}"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231473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03BC1-2108-4627-941F-852517C3654B}"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4201818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03BC1-2108-4627-941F-852517C3654B}"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788040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203BC1-2108-4627-941F-852517C3654B}"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38865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203BC1-2108-4627-941F-852517C3654B}"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291592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203BC1-2108-4627-941F-852517C3654B}"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586535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203BC1-2108-4627-941F-852517C3654B}"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3763680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203BC1-2108-4627-941F-852517C3654B}"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1515918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203BC1-2108-4627-941F-852517C3654B}"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129300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203BC1-2108-4627-941F-852517C3654B}"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2099636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203BC1-2108-4627-941F-852517C3654B}"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654661-9C15-45B5-A6AA-3628093C8A5E}" type="slidenum">
              <a:rPr lang="en-US" smtClean="0"/>
              <a:t>‹#›</a:t>
            </a:fld>
            <a:endParaRPr lang="en-US"/>
          </a:p>
        </p:txBody>
      </p:sp>
    </p:spTree>
    <p:extLst>
      <p:ext uri="{BB962C8B-B14F-4D97-AF65-F5344CB8AC3E}">
        <p14:creationId xmlns:p14="http://schemas.microsoft.com/office/powerpoint/2010/main" val="1308709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203BC1-2108-4627-941F-852517C3654B}"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54661-9C15-45B5-A6AA-3628093C8A5E}" type="slidenum">
              <a:rPr lang="en-US" smtClean="0"/>
              <a:t>‹#›</a:t>
            </a:fld>
            <a:endParaRPr lang="en-US"/>
          </a:p>
        </p:txBody>
      </p:sp>
    </p:spTree>
    <p:extLst>
      <p:ext uri="{BB962C8B-B14F-4D97-AF65-F5344CB8AC3E}">
        <p14:creationId xmlns:p14="http://schemas.microsoft.com/office/powerpoint/2010/main" val="1730489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89w-g-XmIOU?start=8&amp;feature=oembed" TargetMode="External"/><Relationship Id="rId5" Type="http://schemas.openxmlformats.org/officeDocument/2006/relationships/image" Target="../media/image2.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7.png"/><Relationship Id="rId4" Type="http://schemas.openxmlformats.org/officeDocument/2006/relationships/hyperlink" Target="https://www.bbc.co.uk/newsround/49371062"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ideo" Target="https://www.youtube.com/embed/3fUnqb5nQr8?feature=oembed" TargetMode="External"/><Relationship Id="rId5" Type="http://schemas.openxmlformats.org/officeDocument/2006/relationships/image" Target="../media/image2.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video" Target="https://www.youtube.com/embed/MxGGab_Y04E?feature=oembed" TargetMode="External"/><Relationship Id="rId5" Type="http://schemas.openxmlformats.org/officeDocument/2006/relationships/image" Target="../media/image2.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fF3un7-9dKg?feature=oembed" TargetMode="External"/><Relationship Id="rId5" Type="http://schemas.openxmlformats.org/officeDocument/2006/relationships/image" Target="../media/image2.jpeg"/><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SvyaWC8MCCU?feature=oembed" TargetMode="Externa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N_amvHhO9VY?feature=oembed" TargetMode="External"/><Relationship Id="rId5" Type="http://schemas.openxmlformats.org/officeDocument/2006/relationships/image" Target="../media/image2.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MmJUj4Aa2kM?start=6&amp;feature=oembed" TargetMode="External"/><Relationship Id="rId5" Type="http://schemas.openxmlformats.org/officeDocument/2006/relationships/image" Target="../media/image2.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a:t>
            </a:r>
            <a:br>
              <a:rPr lang="en-US" sz="3600" b="1" dirty="0">
                <a:cs typeface="Calibri Light"/>
              </a:rPr>
            </a:br>
            <a:r>
              <a:rPr lang="en-US" sz="3600" b="1" dirty="0">
                <a:cs typeface="Calibri Light"/>
              </a:rPr>
              <a:t>  Food </a:t>
            </a:r>
            <a:endParaRPr lang="en-US" sz="3600" dirty="0">
              <a:ea typeface="Calibri Light"/>
              <a:cs typeface="Calibri Light"/>
            </a:endParaRPr>
          </a:p>
        </p:txBody>
      </p:sp>
      <p:sp>
        <p:nvSpPr>
          <p:cNvPr id="3" name="TextBox 2">
            <a:extLst>
              <a:ext uri="{FF2B5EF4-FFF2-40B4-BE49-F238E27FC236}">
                <a16:creationId xmlns:a16="http://schemas.microsoft.com/office/drawing/2014/main" id="{AA9E63BE-F3F3-3F8C-13CB-942EE9EFEECF}"/>
              </a:ext>
            </a:extLst>
          </p:cNvPr>
          <p:cNvSpPr txBox="1"/>
          <p:nvPr/>
        </p:nvSpPr>
        <p:spPr>
          <a:xfrm>
            <a:off x="267821" y="1672072"/>
            <a:ext cx="3861955"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400" dirty="0">
                <a:solidFill>
                  <a:srgbClr val="164194"/>
                </a:solidFill>
                <a:ea typeface="Calibri"/>
                <a:cs typeface="Calibri"/>
              </a:rPr>
              <a:t>This term our whole school is thinking about</a:t>
            </a:r>
            <a:r>
              <a:rPr lang="en-GB" sz="4400" dirty="0">
                <a:ea typeface="Calibri"/>
                <a:cs typeface="Calibri"/>
              </a:rPr>
              <a:t> </a:t>
            </a:r>
            <a:r>
              <a:rPr lang="en-GB" sz="6600" b="1" dirty="0">
                <a:solidFill>
                  <a:srgbClr val="009C64"/>
                </a:solidFill>
                <a:ea typeface="Calibri"/>
                <a:cs typeface="Calibri"/>
              </a:rPr>
              <a:t>Food</a:t>
            </a:r>
          </a:p>
          <a:p>
            <a:pPr algn="ctr"/>
            <a:endParaRPr lang="en-GB" sz="4400" b="1" dirty="0">
              <a:solidFill>
                <a:srgbClr val="009C64"/>
              </a:solidFill>
              <a:ea typeface="Calibri"/>
              <a:cs typeface="Calibri"/>
            </a:endParaRPr>
          </a:p>
        </p:txBody>
      </p:sp>
      <p:pic>
        <p:nvPicPr>
          <p:cNvPr id="7" name="Picture 6">
            <a:extLst>
              <a:ext uri="{FF2B5EF4-FFF2-40B4-BE49-F238E27FC236}">
                <a16:creationId xmlns:a16="http://schemas.microsoft.com/office/drawing/2014/main" id="{A1C381DD-001A-BC3C-FC2F-8A77E721E87F}"/>
              </a:ext>
            </a:extLst>
          </p:cNvPr>
          <p:cNvPicPr>
            <a:picLocks noChangeAspect="1"/>
          </p:cNvPicPr>
          <p:nvPr/>
        </p:nvPicPr>
        <p:blipFill>
          <a:blip r:embed="rId3"/>
          <a:stretch>
            <a:fillRect/>
          </a:stretch>
        </p:blipFill>
        <p:spPr>
          <a:xfrm>
            <a:off x="4070455" y="1829090"/>
            <a:ext cx="7983541" cy="4489148"/>
          </a:xfrm>
          <a:prstGeom prst="rect">
            <a:avLst/>
          </a:prstGeom>
        </p:spPr>
      </p:pic>
      <p:pic>
        <p:nvPicPr>
          <p:cNvPr id="8" name="Picture 7" descr="A close-up of a sign&#10;&#10;Description automatically generated">
            <a:extLst>
              <a:ext uri="{FF2B5EF4-FFF2-40B4-BE49-F238E27FC236}">
                <a16:creationId xmlns:a16="http://schemas.microsoft.com/office/drawing/2014/main" id="{B712DFBF-B6F4-C5C0-55E0-F81801AA8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846674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What are the main issues around food?</a:t>
            </a:r>
          </a:p>
        </p:txBody>
      </p:sp>
      <p:sp>
        <p:nvSpPr>
          <p:cNvPr id="5" name="TextBox 4">
            <a:extLst>
              <a:ext uri="{FF2B5EF4-FFF2-40B4-BE49-F238E27FC236}">
                <a16:creationId xmlns:a16="http://schemas.microsoft.com/office/drawing/2014/main" id="{64787555-4DF5-1B24-CC9D-08C98FAE8711}"/>
              </a:ext>
            </a:extLst>
          </p:cNvPr>
          <p:cNvSpPr txBox="1"/>
          <p:nvPr/>
        </p:nvSpPr>
        <p:spPr>
          <a:xfrm>
            <a:off x="1399430" y="1956020"/>
            <a:ext cx="6766560" cy="369332"/>
          </a:xfrm>
          <a:prstGeom prst="rect">
            <a:avLst/>
          </a:prstGeom>
          <a:noFill/>
        </p:spPr>
        <p:txBody>
          <a:bodyPr wrap="square" rtlCol="0">
            <a:spAutoFit/>
          </a:bodyPr>
          <a:lstStyle/>
          <a:p>
            <a:r>
              <a:rPr lang="en-GB" dirty="0"/>
              <a:t>Let’s explore these issues:</a:t>
            </a:r>
          </a:p>
        </p:txBody>
      </p:sp>
      <p:sp>
        <p:nvSpPr>
          <p:cNvPr id="6" name="Rectangle 5">
            <a:extLst>
              <a:ext uri="{FF2B5EF4-FFF2-40B4-BE49-F238E27FC236}">
                <a16:creationId xmlns:a16="http://schemas.microsoft.com/office/drawing/2014/main" id="{8F686A1C-7079-C1D6-C794-43071F0A3BC0}"/>
              </a:ext>
            </a:extLst>
          </p:cNvPr>
          <p:cNvSpPr/>
          <p:nvPr/>
        </p:nvSpPr>
        <p:spPr>
          <a:xfrm>
            <a:off x="1459065" y="3021479"/>
            <a:ext cx="3964570" cy="1399446"/>
          </a:xfrm>
          <a:prstGeom prst="rect">
            <a:avLst/>
          </a:prstGeom>
          <a:solidFill>
            <a:srgbClr val="1641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Deforestation &amp; Habitat Loss</a:t>
            </a:r>
          </a:p>
        </p:txBody>
      </p:sp>
      <p:sp>
        <p:nvSpPr>
          <p:cNvPr id="7" name="Rectangle 6">
            <a:extLst>
              <a:ext uri="{FF2B5EF4-FFF2-40B4-BE49-F238E27FC236}">
                <a16:creationId xmlns:a16="http://schemas.microsoft.com/office/drawing/2014/main" id="{3FF4DDE5-CF38-766A-A63D-83F182A137BD}"/>
              </a:ext>
            </a:extLst>
          </p:cNvPr>
          <p:cNvSpPr/>
          <p:nvPr/>
        </p:nvSpPr>
        <p:spPr>
          <a:xfrm>
            <a:off x="6023113" y="4708588"/>
            <a:ext cx="3964570" cy="1389491"/>
          </a:xfrm>
          <a:prstGeom prst="rect">
            <a:avLst/>
          </a:prstGeom>
          <a:solidFill>
            <a:srgbClr val="CDCC0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Food Waste</a:t>
            </a:r>
          </a:p>
        </p:txBody>
      </p:sp>
      <p:sp>
        <p:nvSpPr>
          <p:cNvPr id="8" name="Rectangle 7">
            <a:extLst>
              <a:ext uri="{FF2B5EF4-FFF2-40B4-BE49-F238E27FC236}">
                <a16:creationId xmlns:a16="http://schemas.microsoft.com/office/drawing/2014/main" id="{A75BC6DA-591A-B33C-658B-4733F8CD79D6}"/>
              </a:ext>
            </a:extLst>
          </p:cNvPr>
          <p:cNvSpPr/>
          <p:nvPr/>
        </p:nvSpPr>
        <p:spPr>
          <a:xfrm>
            <a:off x="6023113" y="3031434"/>
            <a:ext cx="3964570" cy="1389491"/>
          </a:xfrm>
          <a:prstGeom prst="rect">
            <a:avLst/>
          </a:prstGeom>
          <a:solidFill>
            <a:srgbClr val="009C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Fertilizers, Pesticides &amp; Herbicides</a:t>
            </a:r>
          </a:p>
        </p:txBody>
      </p:sp>
      <p:sp>
        <p:nvSpPr>
          <p:cNvPr id="9" name="Rectangle 8">
            <a:extLst>
              <a:ext uri="{FF2B5EF4-FFF2-40B4-BE49-F238E27FC236}">
                <a16:creationId xmlns:a16="http://schemas.microsoft.com/office/drawing/2014/main" id="{2BB117D9-45AB-CFC7-A46E-D15165A94B3C}"/>
              </a:ext>
            </a:extLst>
          </p:cNvPr>
          <p:cNvSpPr/>
          <p:nvPr/>
        </p:nvSpPr>
        <p:spPr>
          <a:xfrm>
            <a:off x="1459065" y="4708588"/>
            <a:ext cx="3964570" cy="1399446"/>
          </a:xfrm>
          <a:prstGeom prst="rect">
            <a:avLst/>
          </a:prstGeom>
          <a:solidFill>
            <a:srgbClr val="35BC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Transportation</a:t>
            </a:r>
          </a:p>
        </p:txBody>
      </p:sp>
      <p:pic>
        <p:nvPicPr>
          <p:cNvPr id="10" name="Picture 9" descr="A close-up of a sign&#10;&#10;Description automatically generated">
            <a:extLst>
              <a:ext uri="{FF2B5EF4-FFF2-40B4-BE49-F238E27FC236}">
                <a16:creationId xmlns:a16="http://schemas.microsoft.com/office/drawing/2014/main" id="{F0579C2B-2A04-F67B-E248-6E0D640B5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7097" y="285963"/>
            <a:ext cx="2728411" cy="771559"/>
          </a:xfrm>
          <a:prstGeom prst="rect">
            <a:avLst/>
          </a:prstGeom>
        </p:spPr>
      </p:pic>
    </p:spTree>
    <p:extLst>
      <p:ext uri="{BB962C8B-B14F-4D97-AF65-F5344CB8AC3E}">
        <p14:creationId xmlns:p14="http://schemas.microsoft.com/office/powerpoint/2010/main" val="166348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Deforestation</a:t>
            </a:r>
          </a:p>
        </p:txBody>
      </p:sp>
      <p:pic>
        <p:nvPicPr>
          <p:cNvPr id="4" name="Picture 3" descr="A roll of toilet paper&#10;&#10;Description automatically generated">
            <a:extLst>
              <a:ext uri="{FF2B5EF4-FFF2-40B4-BE49-F238E27FC236}">
                <a16:creationId xmlns:a16="http://schemas.microsoft.com/office/drawing/2014/main" id="{B2C7BAEB-5411-F72F-76F8-A543C59EFE5B}"/>
              </a:ext>
            </a:extLst>
          </p:cNvPr>
          <p:cNvPicPr>
            <a:picLocks noChangeAspect="1"/>
          </p:cNvPicPr>
          <p:nvPr/>
        </p:nvPicPr>
        <p:blipFill>
          <a:blip r:embed="rId3"/>
          <a:stretch>
            <a:fillRect/>
          </a:stretch>
        </p:blipFill>
        <p:spPr>
          <a:xfrm>
            <a:off x="1854614" y="1917888"/>
            <a:ext cx="8502713" cy="4511208"/>
          </a:xfrm>
          <a:prstGeom prst="rect">
            <a:avLst/>
          </a:prstGeom>
        </p:spPr>
      </p:pic>
      <p:pic>
        <p:nvPicPr>
          <p:cNvPr id="5" name="Picture 4" descr="A close-up of a sign&#10;&#10;Description automatically generated">
            <a:extLst>
              <a:ext uri="{FF2B5EF4-FFF2-40B4-BE49-F238E27FC236}">
                <a16:creationId xmlns:a16="http://schemas.microsoft.com/office/drawing/2014/main" id="{805921A0-3776-3717-8E74-E95D4C1281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040253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Deforestation </a:t>
            </a:r>
          </a:p>
        </p:txBody>
      </p:sp>
      <p:pic>
        <p:nvPicPr>
          <p:cNvPr id="4" name="Picture 3" descr="A row of red tractors in a field&#10;&#10;Description automatically generated">
            <a:extLst>
              <a:ext uri="{FF2B5EF4-FFF2-40B4-BE49-F238E27FC236}">
                <a16:creationId xmlns:a16="http://schemas.microsoft.com/office/drawing/2014/main" id="{55B43098-115A-7CE3-6E05-7FE7FBE1E95B}"/>
              </a:ext>
            </a:extLst>
          </p:cNvPr>
          <p:cNvPicPr>
            <a:picLocks noChangeAspect="1"/>
          </p:cNvPicPr>
          <p:nvPr/>
        </p:nvPicPr>
        <p:blipFill>
          <a:blip r:embed="rId3"/>
          <a:stretch>
            <a:fillRect/>
          </a:stretch>
        </p:blipFill>
        <p:spPr>
          <a:xfrm>
            <a:off x="-118765" y="1578119"/>
            <a:ext cx="7443467" cy="4191293"/>
          </a:xfrm>
          <a:prstGeom prst="rect">
            <a:avLst/>
          </a:prstGeom>
        </p:spPr>
      </p:pic>
      <p:sp>
        <p:nvSpPr>
          <p:cNvPr id="5" name="TextBox 4">
            <a:extLst>
              <a:ext uri="{FF2B5EF4-FFF2-40B4-BE49-F238E27FC236}">
                <a16:creationId xmlns:a16="http://schemas.microsoft.com/office/drawing/2014/main" id="{D55FABB2-72BE-6729-326B-917479BFE517}"/>
              </a:ext>
            </a:extLst>
          </p:cNvPr>
          <p:cNvSpPr txBox="1"/>
          <p:nvPr/>
        </p:nvSpPr>
        <p:spPr>
          <a:xfrm>
            <a:off x="6138652" y="1346853"/>
            <a:ext cx="613824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Calibri"/>
                <a:cs typeface="Calibri"/>
              </a:rPr>
              <a:t>Globally, beef and soy are the leading reasons for tropical deforestation.  </a:t>
            </a:r>
            <a:endParaRPr lang="en-US" sz="2800" dirty="0"/>
          </a:p>
        </p:txBody>
      </p:sp>
      <p:pic>
        <p:nvPicPr>
          <p:cNvPr id="6" name="Picture 5">
            <a:extLst>
              <a:ext uri="{FF2B5EF4-FFF2-40B4-BE49-F238E27FC236}">
                <a16:creationId xmlns:a16="http://schemas.microsoft.com/office/drawing/2014/main" id="{0A2EBE97-023F-134A-D21E-7AB0E8635A30}"/>
              </a:ext>
            </a:extLst>
          </p:cNvPr>
          <p:cNvPicPr>
            <a:picLocks noChangeAspect="1"/>
          </p:cNvPicPr>
          <p:nvPr/>
        </p:nvPicPr>
        <p:blipFill>
          <a:blip r:embed="rId4"/>
          <a:stretch>
            <a:fillRect/>
          </a:stretch>
        </p:blipFill>
        <p:spPr>
          <a:xfrm>
            <a:off x="6142028" y="2884132"/>
            <a:ext cx="5687476" cy="3794710"/>
          </a:xfrm>
          <a:prstGeom prst="rect">
            <a:avLst/>
          </a:prstGeom>
        </p:spPr>
      </p:pic>
      <p:pic>
        <p:nvPicPr>
          <p:cNvPr id="7" name="Picture 6" descr="A close-up of a sign&#10;&#10;Description automatically generated">
            <a:extLst>
              <a:ext uri="{FF2B5EF4-FFF2-40B4-BE49-F238E27FC236}">
                <a16:creationId xmlns:a16="http://schemas.microsoft.com/office/drawing/2014/main" id="{7C3EC559-BA8B-3D9F-E698-660674ED13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318892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Habitat loss</a:t>
            </a:r>
          </a:p>
        </p:txBody>
      </p:sp>
      <p:sp>
        <p:nvSpPr>
          <p:cNvPr id="5" name="TextBox 4">
            <a:extLst>
              <a:ext uri="{FF2B5EF4-FFF2-40B4-BE49-F238E27FC236}">
                <a16:creationId xmlns:a16="http://schemas.microsoft.com/office/drawing/2014/main" id="{78C9A864-A551-4A1D-1A02-97BE0BCF11E8}"/>
              </a:ext>
            </a:extLst>
          </p:cNvPr>
          <p:cNvSpPr txBox="1"/>
          <p:nvPr/>
        </p:nvSpPr>
        <p:spPr>
          <a:xfrm>
            <a:off x="107675" y="5764073"/>
            <a:ext cx="1126780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64194"/>
                </a:solidFill>
                <a:ea typeface="Calibri"/>
                <a:cs typeface="Calibri"/>
              </a:rPr>
              <a:t>Do you know what ‘mono-culture’ means?</a:t>
            </a:r>
          </a:p>
          <a:p>
            <a:r>
              <a:rPr lang="en-US" sz="3200" dirty="0">
                <a:solidFill>
                  <a:srgbClr val="009C64"/>
                </a:solidFill>
                <a:ea typeface="Calibri"/>
                <a:cs typeface="Calibri"/>
              </a:rPr>
              <a:t>What impact is this farming having on biodiversity / wildlife?</a:t>
            </a:r>
            <a:endParaRPr lang="en-US" sz="3200" dirty="0">
              <a:solidFill>
                <a:srgbClr val="009C64"/>
              </a:solidFill>
            </a:endParaRPr>
          </a:p>
        </p:txBody>
      </p:sp>
      <p:pic>
        <p:nvPicPr>
          <p:cNvPr id="7" name="Picture 6" descr="Why deforestation matters—and what we ...">
            <a:extLst>
              <a:ext uri="{FF2B5EF4-FFF2-40B4-BE49-F238E27FC236}">
                <a16:creationId xmlns:a16="http://schemas.microsoft.com/office/drawing/2014/main" id="{8B2F0D6E-7B87-CFE4-43B6-53B3F65761FC}"/>
              </a:ext>
            </a:extLst>
          </p:cNvPr>
          <p:cNvPicPr>
            <a:picLocks noChangeAspect="1"/>
          </p:cNvPicPr>
          <p:nvPr/>
        </p:nvPicPr>
        <p:blipFill>
          <a:blip r:embed="rId3"/>
          <a:stretch>
            <a:fillRect/>
          </a:stretch>
        </p:blipFill>
        <p:spPr>
          <a:xfrm>
            <a:off x="90075" y="1571833"/>
            <a:ext cx="6272005" cy="4194726"/>
          </a:xfrm>
          <a:prstGeom prst="rect">
            <a:avLst/>
          </a:prstGeom>
        </p:spPr>
      </p:pic>
      <p:pic>
        <p:nvPicPr>
          <p:cNvPr id="9" name="Picture 8" descr="Agriculture In Turkey: Trends, Opportunities And Challenges - Erai Turkey">
            <a:extLst>
              <a:ext uri="{FF2B5EF4-FFF2-40B4-BE49-F238E27FC236}">
                <a16:creationId xmlns:a16="http://schemas.microsoft.com/office/drawing/2014/main" id="{187137E2-5FB3-BC10-9E4A-586F00C43B4E}"/>
              </a:ext>
            </a:extLst>
          </p:cNvPr>
          <p:cNvPicPr>
            <a:picLocks noChangeAspect="1"/>
          </p:cNvPicPr>
          <p:nvPr/>
        </p:nvPicPr>
        <p:blipFill>
          <a:blip r:embed="rId4"/>
          <a:stretch>
            <a:fillRect/>
          </a:stretch>
        </p:blipFill>
        <p:spPr>
          <a:xfrm>
            <a:off x="6493564" y="1566033"/>
            <a:ext cx="5590761" cy="4198040"/>
          </a:xfrm>
          <a:prstGeom prst="rect">
            <a:avLst/>
          </a:prstGeom>
        </p:spPr>
      </p:pic>
      <p:pic>
        <p:nvPicPr>
          <p:cNvPr id="4" name="Picture 3" descr="A close-up of a sign&#10;&#10;Description automatically generated">
            <a:extLst>
              <a:ext uri="{FF2B5EF4-FFF2-40B4-BE49-F238E27FC236}">
                <a16:creationId xmlns:a16="http://schemas.microsoft.com/office/drawing/2014/main" id="{51449F29-97C6-0962-FD8A-E68F0201BB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937031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3233" y="-218613"/>
            <a:ext cx="12288981" cy="1339418"/>
          </a:xfrm>
          <a:solidFill>
            <a:srgbClr val="35BCDE"/>
          </a:solidFill>
        </p:spPr>
        <p:txBody>
          <a:bodyPr>
            <a:normAutofit/>
          </a:bodyPr>
          <a:lstStyle/>
          <a:p>
            <a:r>
              <a:rPr lang="en-US" dirty="0">
                <a:cs typeface="Calibri Light"/>
              </a:rPr>
              <a:t>  </a:t>
            </a:r>
            <a:r>
              <a:rPr lang="en-US" sz="3200" dirty="0">
                <a:cs typeface="Calibri Light"/>
              </a:rPr>
              <a:t>Week 2 Food</a:t>
            </a:r>
            <a:br>
              <a:rPr lang="en-US" sz="3200" b="1" dirty="0">
                <a:cs typeface="Calibri Light"/>
              </a:rPr>
            </a:br>
            <a:r>
              <a:rPr lang="en-US" sz="3200" b="1" dirty="0">
                <a:cs typeface="Calibri Light"/>
              </a:rPr>
              <a:t>   Habitat loss + biodiversity</a:t>
            </a:r>
            <a:r>
              <a:rPr lang="en-US" sz="3600" b="1" dirty="0">
                <a:cs typeface="Calibri Light"/>
              </a:rPr>
              <a:t> </a:t>
            </a:r>
            <a:endParaRPr lang="en-US" sz="3600" b="1" dirty="0">
              <a:ea typeface="Calibri Light"/>
              <a:cs typeface="Calibri Light"/>
            </a:endParaRPr>
          </a:p>
        </p:txBody>
      </p:sp>
      <p:sp>
        <p:nvSpPr>
          <p:cNvPr id="5" name="TextBox 4">
            <a:extLst>
              <a:ext uri="{FF2B5EF4-FFF2-40B4-BE49-F238E27FC236}">
                <a16:creationId xmlns:a16="http://schemas.microsoft.com/office/drawing/2014/main" id="{B69FDB03-18EE-FDAC-F50D-EF579BDFE6C0}"/>
              </a:ext>
            </a:extLst>
          </p:cNvPr>
          <p:cNvSpPr txBox="1"/>
          <p:nvPr/>
        </p:nvSpPr>
        <p:spPr>
          <a:xfrm>
            <a:off x="131638" y="4648079"/>
            <a:ext cx="561234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Habitats </a:t>
            </a:r>
            <a:r>
              <a:rPr lang="en-US" b="1" dirty="0">
                <a:ea typeface="Calibri"/>
                <a:cs typeface="Calibri"/>
              </a:rPr>
              <a:t>can </a:t>
            </a:r>
            <a:r>
              <a:rPr lang="en-US" dirty="0">
                <a:ea typeface="Calibri"/>
                <a:cs typeface="Calibri"/>
              </a:rPr>
              <a:t>be destroyed with some modern farming methods.  </a:t>
            </a:r>
            <a:endParaRPr lang="en-US"/>
          </a:p>
          <a:p>
            <a:r>
              <a:rPr lang="en-US" dirty="0">
                <a:ea typeface="Calibri"/>
                <a:cs typeface="Calibri"/>
              </a:rPr>
              <a:t>If the rainforests  are cut down to grow beef, soy and palm oil, the animals that live there lose their homes.</a:t>
            </a:r>
            <a:endParaRPr lang="en-US"/>
          </a:p>
          <a:p>
            <a:endParaRPr lang="en-US" dirty="0">
              <a:solidFill>
                <a:srgbClr val="000000"/>
              </a:solidFill>
              <a:ea typeface="Calibri"/>
              <a:cs typeface="Calibri"/>
            </a:endParaRPr>
          </a:p>
          <a:p>
            <a:endParaRPr lang="en-US" dirty="0">
              <a:solidFill>
                <a:srgbClr val="000000"/>
              </a:solidFill>
              <a:ea typeface="Calibri"/>
              <a:cs typeface="Calibri"/>
            </a:endParaRPr>
          </a:p>
          <a:p>
            <a:r>
              <a:rPr lang="en-US" b="1" dirty="0">
                <a:solidFill>
                  <a:srgbClr val="009C64"/>
                </a:solidFill>
                <a:ea typeface="Calibri"/>
                <a:cs typeface="Calibri"/>
              </a:rPr>
              <a:t>What animals and plants are losing their homes?</a:t>
            </a:r>
          </a:p>
          <a:p>
            <a:endParaRPr lang="en-US" dirty="0">
              <a:ea typeface="Calibri"/>
              <a:cs typeface="Calibri"/>
            </a:endParaRPr>
          </a:p>
          <a:p>
            <a:endParaRPr lang="en-US" dirty="0">
              <a:ea typeface="Calibri"/>
              <a:cs typeface="Calibri"/>
            </a:endParaRPr>
          </a:p>
        </p:txBody>
      </p:sp>
      <p:pic>
        <p:nvPicPr>
          <p:cNvPr id="6" name="Picture 5" descr="A comparison of a forest and a field&#10;&#10;Description automatically generated">
            <a:extLst>
              <a:ext uri="{FF2B5EF4-FFF2-40B4-BE49-F238E27FC236}">
                <a16:creationId xmlns:a16="http://schemas.microsoft.com/office/drawing/2014/main" id="{3926D9CA-AB2D-77DC-707B-566D0F41F755}"/>
              </a:ext>
            </a:extLst>
          </p:cNvPr>
          <p:cNvPicPr>
            <a:picLocks noChangeAspect="1"/>
          </p:cNvPicPr>
          <p:nvPr/>
        </p:nvPicPr>
        <p:blipFill>
          <a:blip r:embed="rId3"/>
          <a:stretch>
            <a:fillRect/>
          </a:stretch>
        </p:blipFill>
        <p:spPr>
          <a:xfrm>
            <a:off x="7993" y="1271166"/>
            <a:ext cx="5731589" cy="3231310"/>
          </a:xfrm>
          <a:prstGeom prst="rect">
            <a:avLst/>
          </a:prstGeom>
        </p:spPr>
      </p:pic>
      <p:sp>
        <p:nvSpPr>
          <p:cNvPr id="7" name="TextBox 6">
            <a:extLst>
              <a:ext uri="{FF2B5EF4-FFF2-40B4-BE49-F238E27FC236}">
                <a16:creationId xmlns:a16="http://schemas.microsoft.com/office/drawing/2014/main" id="{8A995875-BAF5-2C8C-58B0-E9D062C4D133}"/>
              </a:ext>
            </a:extLst>
          </p:cNvPr>
          <p:cNvSpPr txBox="1"/>
          <p:nvPr/>
        </p:nvSpPr>
        <p:spPr>
          <a:xfrm>
            <a:off x="5945108" y="4652173"/>
            <a:ext cx="605867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Calibri"/>
                <a:cs typeface="Calibri"/>
              </a:rPr>
              <a:t>If hedgerows are cut down for bigger and bigger fields, the animals that live there lose their habitats.  </a:t>
            </a:r>
            <a:endParaRPr lang="en-US"/>
          </a:p>
          <a:p>
            <a:endParaRPr lang="en-US" dirty="0">
              <a:ea typeface="Calibri"/>
              <a:cs typeface="Calibri"/>
            </a:endParaRPr>
          </a:p>
          <a:p>
            <a:r>
              <a:rPr lang="en-US" dirty="0">
                <a:ea typeface="Calibri"/>
                <a:cs typeface="Calibri"/>
              </a:rPr>
              <a:t>In the last 75 years the UK has lost 50% (half) of its hedgerows.</a:t>
            </a:r>
            <a:endParaRPr lang="en-US">
              <a:ea typeface="Calibri"/>
              <a:cs typeface="Calibri"/>
            </a:endParaRPr>
          </a:p>
          <a:p>
            <a:endParaRPr lang="en-US" dirty="0">
              <a:solidFill>
                <a:srgbClr val="000000"/>
              </a:solidFill>
              <a:ea typeface="Calibri"/>
              <a:cs typeface="Calibri"/>
            </a:endParaRPr>
          </a:p>
          <a:p>
            <a:endParaRPr lang="en-US" dirty="0">
              <a:solidFill>
                <a:srgbClr val="000000"/>
              </a:solidFill>
              <a:ea typeface="Calibri"/>
              <a:cs typeface="Calibri"/>
            </a:endParaRPr>
          </a:p>
          <a:p>
            <a:r>
              <a:rPr lang="en-US" b="1" dirty="0">
                <a:solidFill>
                  <a:srgbClr val="009C64"/>
                </a:solidFill>
                <a:ea typeface="Calibri"/>
                <a:cs typeface="Calibri"/>
              </a:rPr>
              <a:t>What animals and plants are losing their homes?</a:t>
            </a:r>
          </a:p>
        </p:txBody>
      </p:sp>
      <p:pic>
        <p:nvPicPr>
          <p:cNvPr id="8" name="Picture 7" descr="A group of butterflies and flowers&#10;&#10;Description automatically generated">
            <a:extLst>
              <a:ext uri="{FF2B5EF4-FFF2-40B4-BE49-F238E27FC236}">
                <a16:creationId xmlns:a16="http://schemas.microsoft.com/office/drawing/2014/main" id="{F0121518-FF59-CF29-7E65-89E4394013C4}"/>
              </a:ext>
            </a:extLst>
          </p:cNvPr>
          <p:cNvPicPr>
            <a:picLocks noChangeAspect="1"/>
          </p:cNvPicPr>
          <p:nvPr/>
        </p:nvPicPr>
        <p:blipFill>
          <a:blip r:embed="rId4"/>
          <a:stretch>
            <a:fillRect/>
          </a:stretch>
        </p:blipFill>
        <p:spPr>
          <a:xfrm>
            <a:off x="5942622" y="1272722"/>
            <a:ext cx="6236172" cy="3227750"/>
          </a:xfrm>
          <a:prstGeom prst="rect">
            <a:avLst/>
          </a:prstGeom>
        </p:spPr>
      </p:pic>
      <p:pic>
        <p:nvPicPr>
          <p:cNvPr id="4" name="Picture 3" descr="A close-up of a sign&#10;&#10;Description automatically generated">
            <a:extLst>
              <a:ext uri="{FF2B5EF4-FFF2-40B4-BE49-F238E27FC236}">
                <a16:creationId xmlns:a16="http://schemas.microsoft.com/office/drawing/2014/main" id="{EC2A3853-EA30-E5C0-4F9D-BA9CB1463C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187921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Fertilizers and Pesticides</a:t>
            </a:r>
            <a:endParaRPr lang="en-US" sz="3600" dirty="0">
              <a:ea typeface="Calibri Light"/>
              <a:cs typeface="Calibri Light"/>
            </a:endParaRPr>
          </a:p>
        </p:txBody>
      </p:sp>
      <p:pic>
        <p:nvPicPr>
          <p:cNvPr id="9" name="Picture 8" descr="Rows of green plants in a field&#10;&#10;Description automatically generated">
            <a:extLst>
              <a:ext uri="{FF2B5EF4-FFF2-40B4-BE49-F238E27FC236}">
                <a16:creationId xmlns:a16="http://schemas.microsoft.com/office/drawing/2014/main" id="{A6851DE5-3E0C-77C3-0370-9C508576A0B0}"/>
              </a:ext>
            </a:extLst>
          </p:cNvPr>
          <p:cNvPicPr>
            <a:picLocks noChangeAspect="1"/>
          </p:cNvPicPr>
          <p:nvPr/>
        </p:nvPicPr>
        <p:blipFill>
          <a:blip r:embed="rId3"/>
          <a:stretch>
            <a:fillRect/>
          </a:stretch>
        </p:blipFill>
        <p:spPr>
          <a:xfrm>
            <a:off x="355604" y="2925673"/>
            <a:ext cx="5334077" cy="3455763"/>
          </a:xfrm>
          <a:prstGeom prst="rect">
            <a:avLst/>
          </a:prstGeom>
        </p:spPr>
      </p:pic>
      <p:pic>
        <p:nvPicPr>
          <p:cNvPr id="10" name="Picture 9" descr="A group of pigs in a field&#10;&#10;Description automatically generated">
            <a:extLst>
              <a:ext uri="{FF2B5EF4-FFF2-40B4-BE49-F238E27FC236}">
                <a16:creationId xmlns:a16="http://schemas.microsoft.com/office/drawing/2014/main" id="{697D34EA-734A-5BBA-E3FB-99CE7A6730FE}"/>
              </a:ext>
            </a:extLst>
          </p:cNvPr>
          <p:cNvPicPr>
            <a:picLocks noChangeAspect="1"/>
          </p:cNvPicPr>
          <p:nvPr/>
        </p:nvPicPr>
        <p:blipFill>
          <a:blip r:embed="rId4"/>
          <a:stretch>
            <a:fillRect/>
          </a:stretch>
        </p:blipFill>
        <p:spPr>
          <a:xfrm>
            <a:off x="5900368" y="2931953"/>
            <a:ext cx="6205438" cy="3446711"/>
          </a:xfrm>
          <a:prstGeom prst="rect">
            <a:avLst/>
          </a:prstGeom>
        </p:spPr>
      </p:pic>
      <p:sp>
        <p:nvSpPr>
          <p:cNvPr id="11" name="TextBox 10">
            <a:extLst>
              <a:ext uri="{FF2B5EF4-FFF2-40B4-BE49-F238E27FC236}">
                <a16:creationId xmlns:a16="http://schemas.microsoft.com/office/drawing/2014/main" id="{2DDE122E-0B34-1306-6BB1-030FBDFDF56A}"/>
              </a:ext>
            </a:extLst>
          </p:cNvPr>
          <p:cNvSpPr txBox="1"/>
          <p:nvPr/>
        </p:nvSpPr>
        <p:spPr>
          <a:xfrm>
            <a:off x="7686261" y="6376946"/>
            <a:ext cx="40802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b="1" dirty="0">
                <a:solidFill>
                  <a:srgbClr val="009C64"/>
                </a:solidFill>
                <a:ea typeface="Calibri"/>
                <a:cs typeface="Calibri"/>
              </a:rPr>
              <a:t>Animals</a:t>
            </a:r>
            <a:endParaRPr lang="en-US" sz="2400" b="1" dirty="0">
              <a:solidFill>
                <a:srgbClr val="009C64"/>
              </a:solidFill>
            </a:endParaRPr>
          </a:p>
        </p:txBody>
      </p:sp>
      <p:sp>
        <p:nvSpPr>
          <p:cNvPr id="15" name="TextBox 14">
            <a:extLst>
              <a:ext uri="{FF2B5EF4-FFF2-40B4-BE49-F238E27FC236}">
                <a16:creationId xmlns:a16="http://schemas.microsoft.com/office/drawing/2014/main" id="{F9C5D3AC-7937-3692-FD1E-56BFD695A79B}"/>
              </a:ext>
            </a:extLst>
          </p:cNvPr>
          <p:cNvSpPr txBox="1"/>
          <p:nvPr/>
        </p:nvSpPr>
        <p:spPr>
          <a:xfrm>
            <a:off x="1666461" y="6336894"/>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b="1" dirty="0">
                <a:solidFill>
                  <a:srgbClr val="009C64"/>
                </a:solidFill>
                <a:ea typeface="Calibri"/>
                <a:cs typeface="Calibri"/>
              </a:rPr>
              <a:t>Plants</a:t>
            </a:r>
            <a:endParaRPr lang="en-US" sz="2800" b="1" dirty="0">
              <a:solidFill>
                <a:srgbClr val="009C64"/>
              </a:solidFill>
            </a:endParaRPr>
          </a:p>
        </p:txBody>
      </p:sp>
      <p:sp>
        <p:nvSpPr>
          <p:cNvPr id="3" name="TextBox 2">
            <a:extLst>
              <a:ext uri="{FF2B5EF4-FFF2-40B4-BE49-F238E27FC236}">
                <a16:creationId xmlns:a16="http://schemas.microsoft.com/office/drawing/2014/main" id="{BA51F989-185E-8486-6831-36DB17747807}"/>
              </a:ext>
            </a:extLst>
          </p:cNvPr>
          <p:cNvSpPr txBox="1"/>
          <p:nvPr/>
        </p:nvSpPr>
        <p:spPr>
          <a:xfrm>
            <a:off x="355769" y="1340294"/>
            <a:ext cx="11398843" cy="18774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b="1" dirty="0" err="1">
                <a:solidFill>
                  <a:srgbClr val="009C64"/>
                </a:solidFill>
                <a:ea typeface="Calibri"/>
                <a:cs typeface="Calibri"/>
              </a:rPr>
              <a:t>Fertilisers</a:t>
            </a:r>
            <a:r>
              <a:rPr lang="en-US" sz="4800" b="1" dirty="0">
                <a:solidFill>
                  <a:srgbClr val="009C64"/>
                </a:solidFill>
                <a:ea typeface="Calibri"/>
                <a:cs typeface="Calibri"/>
              </a:rPr>
              <a:t>, pesticides and herbicides</a:t>
            </a:r>
          </a:p>
          <a:p>
            <a:r>
              <a:rPr lang="en-US" sz="2400" b="1" dirty="0">
                <a:solidFill>
                  <a:srgbClr val="164194"/>
                </a:solidFill>
                <a:ea typeface="Calibri"/>
                <a:cs typeface="Calibri"/>
              </a:rPr>
              <a:t>Why are these helpful?</a:t>
            </a:r>
          </a:p>
          <a:p>
            <a:r>
              <a:rPr lang="en-US" sz="2400" b="1" dirty="0">
                <a:solidFill>
                  <a:srgbClr val="164194"/>
                </a:solidFill>
                <a:ea typeface="Calibri"/>
                <a:cs typeface="Calibri"/>
              </a:rPr>
              <a:t>Why might some people not be keen on them?</a:t>
            </a:r>
          </a:p>
          <a:p>
            <a:endParaRPr lang="en-US" sz="2000" dirty="0">
              <a:solidFill>
                <a:srgbClr val="0070C0"/>
              </a:solidFill>
              <a:ea typeface="Calibri"/>
              <a:cs typeface="Calibri"/>
            </a:endParaRPr>
          </a:p>
        </p:txBody>
      </p:sp>
      <p:pic>
        <p:nvPicPr>
          <p:cNvPr id="4" name="Picture 3" descr="A close-up of a sign&#10;&#10;Description automatically generated">
            <a:extLst>
              <a:ext uri="{FF2B5EF4-FFF2-40B4-BE49-F238E27FC236}">
                <a16:creationId xmlns:a16="http://schemas.microsoft.com/office/drawing/2014/main" id="{FA3FEA35-89A2-A710-4558-32B24349E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121712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Fertilizers and Pesticides</a:t>
            </a:r>
          </a:p>
        </p:txBody>
      </p:sp>
      <p:sp>
        <p:nvSpPr>
          <p:cNvPr id="4" name="TextBox 3">
            <a:extLst>
              <a:ext uri="{FF2B5EF4-FFF2-40B4-BE49-F238E27FC236}">
                <a16:creationId xmlns:a16="http://schemas.microsoft.com/office/drawing/2014/main" id="{929EE574-9074-377C-986D-F59029A3E4C3}"/>
              </a:ext>
            </a:extLst>
          </p:cNvPr>
          <p:cNvSpPr txBox="1"/>
          <p:nvPr/>
        </p:nvSpPr>
        <p:spPr>
          <a:xfrm>
            <a:off x="378135" y="1566354"/>
            <a:ext cx="1142975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0070C0"/>
                </a:solidFill>
                <a:cs typeface="Calibri"/>
              </a:rPr>
              <a:t>Pesticides and fertilizers can run off fields into our water and rivers.</a:t>
            </a:r>
            <a:endParaRPr lang="en-US" sz="3200" dirty="0">
              <a:solidFill>
                <a:srgbClr val="000000"/>
              </a:solidFill>
              <a:cs typeface="Calibri"/>
            </a:endParaRPr>
          </a:p>
          <a:p>
            <a:endParaRPr lang="en-GB" sz="3200" dirty="0">
              <a:solidFill>
                <a:srgbClr val="0070C0"/>
              </a:solidFill>
              <a:ea typeface="Calibri"/>
              <a:cs typeface="Calibri"/>
            </a:endParaRPr>
          </a:p>
          <a:p>
            <a:pPr marL="228600" indent="-246380">
              <a:buFont typeface="Calibri"/>
              <a:buChar char="•"/>
            </a:pPr>
            <a:endParaRPr lang="en-GB" sz="2000" dirty="0">
              <a:solidFill>
                <a:srgbClr val="0070C0"/>
              </a:solidFill>
              <a:cs typeface="Calibri"/>
            </a:endParaRPr>
          </a:p>
          <a:p>
            <a:pPr marL="228600" indent="-246380">
              <a:buFont typeface="Calibri"/>
              <a:buChar char="•"/>
            </a:pPr>
            <a:endParaRPr lang="en-GB" sz="2000" dirty="0">
              <a:solidFill>
                <a:srgbClr val="0070C0"/>
              </a:solidFill>
              <a:cs typeface="Calibri"/>
            </a:endParaRPr>
          </a:p>
          <a:p>
            <a:pPr marL="228600" indent="-246380">
              <a:buFont typeface="Calibri"/>
              <a:buChar char="•"/>
            </a:pPr>
            <a:endParaRPr lang="en-GB" sz="2000" dirty="0">
              <a:solidFill>
                <a:srgbClr val="0070C0"/>
              </a:solidFill>
              <a:ea typeface="Calibri"/>
              <a:cs typeface="Calibri"/>
            </a:endParaRPr>
          </a:p>
        </p:txBody>
      </p:sp>
      <p:pic>
        <p:nvPicPr>
          <p:cNvPr id="6" name="Picture 5" descr="A diagram of a life cycle&#10;&#10;Description automatically generated">
            <a:extLst>
              <a:ext uri="{FF2B5EF4-FFF2-40B4-BE49-F238E27FC236}">
                <a16:creationId xmlns:a16="http://schemas.microsoft.com/office/drawing/2014/main" id="{0C655209-5528-8DC3-2221-6ED7A225400C}"/>
              </a:ext>
            </a:extLst>
          </p:cNvPr>
          <p:cNvPicPr>
            <a:picLocks noChangeAspect="1"/>
          </p:cNvPicPr>
          <p:nvPr/>
        </p:nvPicPr>
        <p:blipFill>
          <a:blip r:embed="rId3"/>
          <a:stretch>
            <a:fillRect/>
          </a:stretch>
        </p:blipFill>
        <p:spPr>
          <a:xfrm>
            <a:off x="564371" y="2198663"/>
            <a:ext cx="4967505" cy="4429310"/>
          </a:xfrm>
          <a:prstGeom prst="rect">
            <a:avLst/>
          </a:prstGeom>
        </p:spPr>
      </p:pic>
      <p:sp>
        <p:nvSpPr>
          <p:cNvPr id="8" name="TextBox 7">
            <a:extLst>
              <a:ext uri="{FF2B5EF4-FFF2-40B4-BE49-F238E27FC236}">
                <a16:creationId xmlns:a16="http://schemas.microsoft.com/office/drawing/2014/main" id="{C32C8A9A-D665-96FE-E09A-573BEB648960}"/>
              </a:ext>
            </a:extLst>
          </p:cNvPr>
          <p:cNvSpPr txBox="1"/>
          <p:nvPr/>
        </p:nvSpPr>
        <p:spPr>
          <a:xfrm>
            <a:off x="6139955" y="2597541"/>
            <a:ext cx="566646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9C64"/>
                </a:solidFill>
                <a:ea typeface="Calibri"/>
                <a:cs typeface="Calibri"/>
              </a:rPr>
              <a:t>Do we have any problems with our local rivers or lakes? </a:t>
            </a:r>
          </a:p>
          <a:p>
            <a:endParaRPr lang="en-US" sz="2800" dirty="0">
              <a:solidFill>
                <a:srgbClr val="009C64"/>
              </a:solidFill>
              <a:ea typeface="Calibri"/>
              <a:cs typeface="Calibri"/>
            </a:endParaRPr>
          </a:p>
          <a:p>
            <a:r>
              <a:rPr lang="en-US" sz="2800" dirty="0">
                <a:solidFill>
                  <a:srgbClr val="009C64"/>
                </a:solidFill>
                <a:ea typeface="Calibri"/>
                <a:cs typeface="Calibri"/>
              </a:rPr>
              <a:t>Who can find out for us?</a:t>
            </a:r>
          </a:p>
        </p:txBody>
      </p:sp>
      <p:pic>
        <p:nvPicPr>
          <p:cNvPr id="5" name="Picture 4" descr="A close-up of a sign&#10;&#10;Description automatically generated">
            <a:extLst>
              <a:ext uri="{FF2B5EF4-FFF2-40B4-BE49-F238E27FC236}">
                <a16:creationId xmlns:a16="http://schemas.microsoft.com/office/drawing/2014/main" id="{2A8F2C9C-4820-A1A5-5078-A53D9AB660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561725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Fertilizers and Pesticides</a:t>
            </a:r>
          </a:p>
        </p:txBody>
      </p:sp>
      <p:sp>
        <p:nvSpPr>
          <p:cNvPr id="4" name="TextBox 3">
            <a:extLst>
              <a:ext uri="{FF2B5EF4-FFF2-40B4-BE49-F238E27FC236}">
                <a16:creationId xmlns:a16="http://schemas.microsoft.com/office/drawing/2014/main" id="{929EE574-9074-377C-986D-F59029A3E4C3}"/>
              </a:ext>
            </a:extLst>
          </p:cNvPr>
          <p:cNvSpPr txBox="1"/>
          <p:nvPr/>
        </p:nvSpPr>
        <p:spPr>
          <a:xfrm>
            <a:off x="378135" y="1566354"/>
            <a:ext cx="11429750" cy="64325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0070C0"/>
                </a:solidFill>
                <a:cs typeface="Calibri"/>
              </a:rPr>
              <a:t>Do you recognise this sign?  </a:t>
            </a:r>
          </a:p>
          <a:p>
            <a:r>
              <a:rPr lang="en-GB" sz="3200" dirty="0">
                <a:solidFill>
                  <a:srgbClr val="0070C0"/>
                </a:solidFill>
                <a:cs typeface="Calibri"/>
              </a:rPr>
              <a:t>What does it mean?</a:t>
            </a:r>
          </a:p>
          <a:p>
            <a:endParaRPr lang="en-GB" sz="3200" dirty="0">
              <a:solidFill>
                <a:srgbClr val="0070C0"/>
              </a:solidFill>
              <a:cs typeface="Calibri"/>
            </a:endParaRPr>
          </a:p>
          <a:p>
            <a:endParaRPr lang="en-GB" sz="3200" dirty="0">
              <a:solidFill>
                <a:srgbClr val="0070C0"/>
              </a:solidFill>
              <a:cs typeface="Calibri"/>
            </a:endParaRPr>
          </a:p>
          <a:p>
            <a:endParaRPr lang="en-GB" sz="3200" dirty="0">
              <a:solidFill>
                <a:srgbClr val="0070C0"/>
              </a:solidFill>
              <a:cs typeface="Calibri"/>
            </a:endParaRPr>
          </a:p>
          <a:p>
            <a:endParaRPr lang="en-GB" sz="3200" dirty="0">
              <a:solidFill>
                <a:srgbClr val="0070C0"/>
              </a:solidFill>
              <a:cs typeface="Calibri"/>
            </a:endParaRPr>
          </a:p>
          <a:p>
            <a:endParaRPr lang="en-GB" sz="3200" dirty="0">
              <a:solidFill>
                <a:srgbClr val="0070C0"/>
              </a:solidFill>
              <a:cs typeface="Calibri"/>
            </a:endParaRPr>
          </a:p>
          <a:p>
            <a:endParaRPr lang="en-GB" sz="3200" dirty="0">
              <a:solidFill>
                <a:srgbClr val="0070C0"/>
              </a:solidFill>
              <a:cs typeface="Calibri"/>
            </a:endParaRPr>
          </a:p>
          <a:p>
            <a:endParaRPr lang="en-GB" sz="3200" dirty="0">
              <a:solidFill>
                <a:srgbClr val="0070C0"/>
              </a:solidFill>
              <a:cs typeface="Calibri"/>
            </a:endParaRPr>
          </a:p>
          <a:p>
            <a:r>
              <a:rPr lang="en-GB" sz="3200" dirty="0">
                <a:solidFill>
                  <a:srgbClr val="0070C0"/>
                </a:solidFill>
                <a:cs typeface="Calibri"/>
              </a:rPr>
              <a:t>Why is organic food good for the environment?</a:t>
            </a:r>
            <a:endParaRPr lang="en-US" sz="3200" dirty="0">
              <a:solidFill>
                <a:srgbClr val="000000"/>
              </a:solidFill>
              <a:cs typeface="Calibri"/>
            </a:endParaRPr>
          </a:p>
          <a:p>
            <a:endParaRPr lang="en-GB" sz="3200" dirty="0">
              <a:solidFill>
                <a:srgbClr val="0070C0"/>
              </a:solidFill>
              <a:ea typeface="Calibri"/>
              <a:cs typeface="Calibri"/>
            </a:endParaRPr>
          </a:p>
          <a:p>
            <a:pPr marL="228600" indent="-246380">
              <a:buFont typeface="Calibri"/>
              <a:buChar char="•"/>
            </a:pPr>
            <a:endParaRPr lang="en-GB" sz="2000" dirty="0">
              <a:solidFill>
                <a:srgbClr val="0070C0"/>
              </a:solidFill>
              <a:cs typeface="Calibri"/>
            </a:endParaRPr>
          </a:p>
          <a:p>
            <a:pPr marL="228600" indent="-246380">
              <a:buFont typeface="Calibri"/>
              <a:buChar char="•"/>
            </a:pPr>
            <a:endParaRPr lang="en-GB" sz="2000" dirty="0">
              <a:solidFill>
                <a:srgbClr val="0070C0"/>
              </a:solidFill>
              <a:cs typeface="Calibri"/>
            </a:endParaRPr>
          </a:p>
          <a:p>
            <a:pPr marL="228600" indent="-246380">
              <a:buFont typeface="Calibri"/>
              <a:buChar char="•"/>
            </a:pPr>
            <a:endParaRPr lang="en-GB" sz="2000" dirty="0">
              <a:solidFill>
                <a:srgbClr val="0070C0"/>
              </a:solidFill>
              <a:ea typeface="Calibri"/>
              <a:cs typeface="Calibri"/>
            </a:endParaRPr>
          </a:p>
        </p:txBody>
      </p:sp>
      <p:pic>
        <p:nvPicPr>
          <p:cNvPr id="5" name="Picture 4">
            <a:extLst>
              <a:ext uri="{FF2B5EF4-FFF2-40B4-BE49-F238E27FC236}">
                <a16:creationId xmlns:a16="http://schemas.microsoft.com/office/drawing/2014/main" id="{5AB2B14D-B6DD-22C4-3E08-CC8C86155579}"/>
              </a:ext>
            </a:extLst>
          </p:cNvPr>
          <p:cNvPicPr>
            <a:picLocks noChangeAspect="1"/>
          </p:cNvPicPr>
          <p:nvPr/>
        </p:nvPicPr>
        <p:blipFill>
          <a:blip r:embed="rId3"/>
          <a:stretch>
            <a:fillRect/>
          </a:stretch>
        </p:blipFill>
        <p:spPr>
          <a:xfrm>
            <a:off x="6543924" y="1778746"/>
            <a:ext cx="5169880" cy="3754552"/>
          </a:xfrm>
          <a:prstGeom prst="rect">
            <a:avLst/>
          </a:prstGeom>
        </p:spPr>
      </p:pic>
      <p:pic>
        <p:nvPicPr>
          <p:cNvPr id="7" name="Picture 6" descr="A close-up of a sign&#10;&#10;Description automatically generated">
            <a:extLst>
              <a:ext uri="{FF2B5EF4-FFF2-40B4-BE49-F238E27FC236}">
                <a16:creationId xmlns:a16="http://schemas.microsoft.com/office/drawing/2014/main" id="{C05A5F25-6BE2-C5C2-6689-649EB2C6C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7978647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normAutofit/>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Transportation &amp; Food Miles</a:t>
            </a:r>
            <a:endParaRPr lang="en-US" sz="3600" b="1" dirty="0">
              <a:ea typeface="Calibri Light"/>
              <a:cs typeface="Calibri Light"/>
            </a:endParaRPr>
          </a:p>
        </p:txBody>
      </p:sp>
      <p:pic>
        <p:nvPicPr>
          <p:cNvPr id="7" name="Picture 6" descr="A map of the world with different foods&#10;&#10;Description automatically generated">
            <a:extLst>
              <a:ext uri="{FF2B5EF4-FFF2-40B4-BE49-F238E27FC236}">
                <a16:creationId xmlns:a16="http://schemas.microsoft.com/office/drawing/2014/main" id="{F2469A9B-FC79-E503-DF56-19D51FDBEE36}"/>
              </a:ext>
            </a:extLst>
          </p:cNvPr>
          <p:cNvPicPr>
            <a:picLocks noChangeAspect="1"/>
          </p:cNvPicPr>
          <p:nvPr/>
        </p:nvPicPr>
        <p:blipFill>
          <a:blip r:embed="rId3"/>
          <a:stretch>
            <a:fillRect/>
          </a:stretch>
        </p:blipFill>
        <p:spPr>
          <a:xfrm>
            <a:off x="1204034" y="1354445"/>
            <a:ext cx="9381613" cy="5483971"/>
          </a:xfrm>
          <a:prstGeom prst="rect">
            <a:avLst/>
          </a:prstGeom>
        </p:spPr>
      </p:pic>
      <p:pic>
        <p:nvPicPr>
          <p:cNvPr id="3" name="Picture 2" descr="A close-up of a sign&#10;&#10;Description automatically generated">
            <a:extLst>
              <a:ext uri="{FF2B5EF4-FFF2-40B4-BE49-F238E27FC236}">
                <a16:creationId xmlns:a16="http://schemas.microsoft.com/office/drawing/2014/main" id="{580FF85A-228F-BDEB-EA07-1A9C863320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632053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Transportation &amp; Food Miles</a:t>
            </a:r>
          </a:p>
        </p:txBody>
      </p:sp>
      <p:pic>
        <p:nvPicPr>
          <p:cNvPr id="4" name="Picture 3" descr="A basket of fruit on a table with a cucumber and a wooden spoon&#10;&#10;Description automatically generated">
            <a:extLst>
              <a:ext uri="{FF2B5EF4-FFF2-40B4-BE49-F238E27FC236}">
                <a16:creationId xmlns:a16="http://schemas.microsoft.com/office/drawing/2014/main" id="{E0172C98-D680-185B-135A-2EB2E2586488}"/>
              </a:ext>
            </a:extLst>
          </p:cNvPr>
          <p:cNvPicPr>
            <a:picLocks noChangeAspect="1"/>
          </p:cNvPicPr>
          <p:nvPr/>
        </p:nvPicPr>
        <p:blipFill>
          <a:blip r:embed="rId3"/>
          <a:stretch>
            <a:fillRect/>
          </a:stretch>
        </p:blipFill>
        <p:spPr>
          <a:xfrm>
            <a:off x="4635796" y="1591017"/>
            <a:ext cx="5809072" cy="5056188"/>
          </a:xfrm>
          <a:prstGeom prst="rect">
            <a:avLst/>
          </a:prstGeom>
        </p:spPr>
      </p:pic>
      <p:sp>
        <p:nvSpPr>
          <p:cNvPr id="5" name="TextBox 4">
            <a:extLst>
              <a:ext uri="{FF2B5EF4-FFF2-40B4-BE49-F238E27FC236}">
                <a16:creationId xmlns:a16="http://schemas.microsoft.com/office/drawing/2014/main" id="{5977547F-7123-6746-53B6-47F0BDF09491}"/>
              </a:ext>
            </a:extLst>
          </p:cNvPr>
          <p:cNvSpPr txBox="1"/>
          <p:nvPr/>
        </p:nvSpPr>
        <p:spPr>
          <a:xfrm>
            <a:off x="509832" y="4119111"/>
            <a:ext cx="28696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Calibri"/>
              </a:rPr>
              <a:t>https://www.bbc.co.uk/bitesize/topics/zfmpb9q/articles/zs9gsk7#zkhhvj6</a:t>
            </a:r>
            <a:endParaRPr lang="en-GB" dirty="0"/>
          </a:p>
        </p:txBody>
      </p:sp>
      <p:pic>
        <p:nvPicPr>
          <p:cNvPr id="6" name="Picture 5">
            <a:extLst>
              <a:ext uri="{FF2B5EF4-FFF2-40B4-BE49-F238E27FC236}">
                <a16:creationId xmlns:a16="http://schemas.microsoft.com/office/drawing/2014/main" id="{F1AEED57-EDAA-56DD-7B1E-AC881F7F6524}"/>
              </a:ext>
            </a:extLst>
          </p:cNvPr>
          <p:cNvPicPr>
            <a:picLocks noChangeAspect="1"/>
          </p:cNvPicPr>
          <p:nvPr/>
        </p:nvPicPr>
        <p:blipFill>
          <a:blip r:embed="rId4"/>
          <a:stretch>
            <a:fillRect/>
          </a:stretch>
        </p:blipFill>
        <p:spPr>
          <a:xfrm>
            <a:off x="396778" y="1466116"/>
            <a:ext cx="2143125" cy="2143125"/>
          </a:xfrm>
          <a:prstGeom prst="rect">
            <a:avLst/>
          </a:prstGeom>
        </p:spPr>
      </p:pic>
      <p:pic>
        <p:nvPicPr>
          <p:cNvPr id="7" name="Picture 6" descr="A close-up of a sign&#10;&#10;Description automatically generated">
            <a:extLst>
              <a:ext uri="{FF2B5EF4-FFF2-40B4-BE49-F238E27FC236}">
                <a16:creationId xmlns:a16="http://schemas.microsoft.com/office/drawing/2014/main" id="{63355630-7C46-2CCF-1E83-38F5BE9DE5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79792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a:t>
            </a:r>
            <a:br>
              <a:rPr lang="en-US" sz="3600" b="1" dirty="0">
                <a:cs typeface="Calibri Light"/>
              </a:rPr>
            </a:br>
            <a:r>
              <a:rPr lang="en-US" sz="3600" b="1" dirty="0">
                <a:cs typeface="Calibri Light"/>
              </a:rPr>
              <a:t> Why do we need food?</a:t>
            </a:r>
            <a:endParaRPr lang="en-US" sz="3600" b="1" dirty="0">
              <a:ea typeface="Calibri Light"/>
              <a:cs typeface="Calibri Light"/>
            </a:endParaRPr>
          </a:p>
        </p:txBody>
      </p:sp>
      <p:pic>
        <p:nvPicPr>
          <p:cNvPr id="5" name="Picture 4" descr="A group of kids running on a road&#10;&#10;Description automatically generated">
            <a:extLst>
              <a:ext uri="{FF2B5EF4-FFF2-40B4-BE49-F238E27FC236}">
                <a16:creationId xmlns:a16="http://schemas.microsoft.com/office/drawing/2014/main" id="{40E443B0-B6CE-4D3E-CC9C-FBB72CDC4C2C}"/>
              </a:ext>
            </a:extLst>
          </p:cNvPr>
          <p:cNvPicPr>
            <a:picLocks noChangeAspect="1"/>
          </p:cNvPicPr>
          <p:nvPr/>
        </p:nvPicPr>
        <p:blipFill>
          <a:blip r:embed="rId3"/>
          <a:stretch>
            <a:fillRect/>
          </a:stretch>
        </p:blipFill>
        <p:spPr>
          <a:xfrm>
            <a:off x="5632963" y="1600334"/>
            <a:ext cx="4531580" cy="2216974"/>
          </a:xfrm>
          <a:prstGeom prst="rect">
            <a:avLst/>
          </a:prstGeom>
        </p:spPr>
      </p:pic>
      <p:pic>
        <p:nvPicPr>
          <p:cNvPr id="7" name="Picture 6" descr="A group of kids making faces with slices of cucumber and oranges&#10;&#10;Description automatically generated">
            <a:extLst>
              <a:ext uri="{FF2B5EF4-FFF2-40B4-BE49-F238E27FC236}">
                <a16:creationId xmlns:a16="http://schemas.microsoft.com/office/drawing/2014/main" id="{B0A14874-0ADF-43CF-63D4-8B26EA3F9F77}"/>
              </a:ext>
            </a:extLst>
          </p:cNvPr>
          <p:cNvPicPr>
            <a:picLocks noChangeAspect="1"/>
          </p:cNvPicPr>
          <p:nvPr/>
        </p:nvPicPr>
        <p:blipFill>
          <a:blip r:embed="rId4"/>
          <a:stretch>
            <a:fillRect/>
          </a:stretch>
        </p:blipFill>
        <p:spPr>
          <a:xfrm>
            <a:off x="6856716" y="4110231"/>
            <a:ext cx="5250318" cy="2344613"/>
          </a:xfrm>
          <a:prstGeom prst="rect">
            <a:avLst/>
          </a:prstGeom>
        </p:spPr>
      </p:pic>
      <p:sp>
        <p:nvSpPr>
          <p:cNvPr id="3" name="TextBox 2">
            <a:extLst>
              <a:ext uri="{FF2B5EF4-FFF2-40B4-BE49-F238E27FC236}">
                <a16:creationId xmlns:a16="http://schemas.microsoft.com/office/drawing/2014/main" id="{1A3F16BC-D6E5-43B1-70C2-E4B5B83EB969}"/>
              </a:ext>
            </a:extLst>
          </p:cNvPr>
          <p:cNvSpPr txBox="1"/>
          <p:nvPr/>
        </p:nvSpPr>
        <p:spPr>
          <a:xfrm>
            <a:off x="234910" y="1021694"/>
            <a:ext cx="524236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800" dirty="0">
              <a:ea typeface="Calibri"/>
              <a:cs typeface="Calibri"/>
            </a:endParaRPr>
          </a:p>
          <a:p>
            <a:pPr marL="285750" indent="-285750">
              <a:buFont typeface="Calibri,Sans-Serif"/>
              <a:buChar char="-"/>
            </a:pPr>
            <a:r>
              <a:rPr lang="en-US" sz="2800" b="1" dirty="0">
                <a:solidFill>
                  <a:srgbClr val="009C64"/>
                </a:solidFill>
                <a:ea typeface="Calibri"/>
                <a:cs typeface="Calibri"/>
              </a:rPr>
              <a:t>To give us energy</a:t>
            </a:r>
            <a:endParaRPr lang="en-US" sz="2800" dirty="0">
              <a:solidFill>
                <a:srgbClr val="009C64"/>
              </a:solidFill>
              <a:ea typeface="Calibri"/>
              <a:cs typeface="Calibri"/>
            </a:endParaRPr>
          </a:p>
          <a:p>
            <a:pPr marL="285750" indent="-285750">
              <a:buFont typeface="Calibri,Sans-Serif"/>
              <a:buChar char="-"/>
            </a:pPr>
            <a:endParaRPr lang="en-US" sz="2800" dirty="0">
              <a:solidFill>
                <a:srgbClr val="009C64"/>
              </a:solidFill>
              <a:ea typeface="Calibri"/>
              <a:cs typeface="Calibri"/>
            </a:endParaRPr>
          </a:p>
          <a:p>
            <a:pPr marL="285750" indent="-285750">
              <a:buFont typeface="Calibri,Sans-Serif"/>
              <a:buChar char="-"/>
            </a:pPr>
            <a:r>
              <a:rPr lang="en-US" sz="2800" b="1" dirty="0">
                <a:solidFill>
                  <a:srgbClr val="009C64"/>
                </a:solidFill>
                <a:ea typeface="Calibri"/>
                <a:cs typeface="Calibri"/>
              </a:rPr>
              <a:t>To make new body cells and grow</a:t>
            </a:r>
            <a:endParaRPr lang="en-US" sz="2800" dirty="0">
              <a:solidFill>
                <a:srgbClr val="009C64"/>
              </a:solidFill>
              <a:ea typeface="Calibri"/>
              <a:cs typeface="Calibri"/>
            </a:endParaRPr>
          </a:p>
          <a:p>
            <a:pPr marL="285750" indent="-285750">
              <a:buFont typeface="Calibri,Sans-Serif"/>
              <a:buChar char="-"/>
            </a:pPr>
            <a:endParaRPr lang="en-US" sz="2800" dirty="0">
              <a:solidFill>
                <a:srgbClr val="009C64"/>
              </a:solidFill>
              <a:ea typeface="Calibri"/>
              <a:cs typeface="Calibri"/>
            </a:endParaRPr>
          </a:p>
          <a:p>
            <a:pPr marL="285750" indent="-285750">
              <a:buFont typeface="Calibri,Sans-Serif"/>
              <a:buChar char="-"/>
            </a:pPr>
            <a:r>
              <a:rPr lang="en-US" sz="2800" b="1" dirty="0">
                <a:solidFill>
                  <a:srgbClr val="009C64"/>
                </a:solidFill>
                <a:ea typeface="Calibri"/>
                <a:cs typeface="Calibri"/>
              </a:rPr>
              <a:t>To fight infection and to protect us from disease</a:t>
            </a:r>
            <a:endParaRPr lang="en-GB">
              <a:solidFill>
                <a:srgbClr val="009C64"/>
              </a:solidFill>
              <a:ea typeface="Calibri"/>
              <a:cs typeface="Calibri"/>
            </a:endParaRPr>
          </a:p>
        </p:txBody>
      </p:sp>
      <p:sp>
        <p:nvSpPr>
          <p:cNvPr id="4" name="TextBox 3">
            <a:extLst>
              <a:ext uri="{FF2B5EF4-FFF2-40B4-BE49-F238E27FC236}">
                <a16:creationId xmlns:a16="http://schemas.microsoft.com/office/drawing/2014/main" id="{674C7FA9-C214-6076-1AC1-6B9F4A5DF113}"/>
              </a:ext>
            </a:extLst>
          </p:cNvPr>
          <p:cNvSpPr txBox="1"/>
          <p:nvPr/>
        </p:nvSpPr>
        <p:spPr>
          <a:xfrm>
            <a:off x="152401" y="5867399"/>
            <a:ext cx="6925916"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164194"/>
                </a:solidFill>
              </a:rPr>
              <a:t>What's your favourite food?</a:t>
            </a:r>
            <a:endParaRPr lang="en-US" dirty="0">
              <a:solidFill>
                <a:srgbClr val="164194"/>
              </a:solidFill>
            </a:endParaRPr>
          </a:p>
        </p:txBody>
      </p:sp>
      <p:pic>
        <p:nvPicPr>
          <p:cNvPr id="8" name="Picture 7" descr="A close-up of a sign&#10;&#10;Description automatically generated">
            <a:extLst>
              <a:ext uri="{FF2B5EF4-FFF2-40B4-BE49-F238E27FC236}">
                <a16:creationId xmlns:a16="http://schemas.microsoft.com/office/drawing/2014/main" id="{D724F65B-87DD-B1E7-D63F-9BE0D9E0C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053932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Food Waste </a:t>
            </a:r>
          </a:p>
        </p:txBody>
      </p:sp>
      <p:sp>
        <p:nvSpPr>
          <p:cNvPr id="4" name="TextBox 3">
            <a:extLst>
              <a:ext uri="{FF2B5EF4-FFF2-40B4-BE49-F238E27FC236}">
                <a16:creationId xmlns:a16="http://schemas.microsoft.com/office/drawing/2014/main" id="{DBC98B37-E4AF-8C19-8725-70C43FB9E1C1}"/>
              </a:ext>
            </a:extLst>
          </p:cNvPr>
          <p:cNvSpPr txBox="1"/>
          <p:nvPr/>
        </p:nvSpPr>
        <p:spPr>
          <a:xfrm>
            <a:off x="211367" y="1338559"/>
            <a:ext cx="9080623"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64194"/>
                </a:solidFill>
                <a:cs typeface="Calibri"/>
              </a:rPr>
              <a:t>Where do you see food being wasted?</a:t>
            </a:r>
            <a:endParaRPr lang="en-US" dirty="0">
              <a:solidFill>
                <a:srgbClr val="164194"/>
              </a:solidFill>
            </a:endParaRPr>
          </a:p>
          <a:p>
            <a:endParaRPr lang="en-US" sz="3200" dirty="0">
              <a:ea typeface="Calibri"/>
              <a:cs typeface="Calibri"/>
            </a:endParaRPr>
          </a:p>
          <a:p>
            <a:endParaRPr lang="en-US" sz="1400" dirty="0">
              <a:solidFill>
                <a:srgbClr val="FF0000"/>
              </a:solidFill>
              <a:ea typeface="Calibri" panose="020F0502020204030204"/>
              <a:cs typeface="Calibri"/>
            </a:endParaRPr>
          </a:p>
        </p:txBody>
      </p:sp>
      <p:sp>
        <p:nvSpPr>
          <p:cNvPr id="6" name="TextBox 5">
            <a:extLst>
              <a:ext uri="{FF2B5EF4-FFF2-40B4-BE49-F238E27FC236}">
                <a16:creationId xmlns:a16="http://schemas.microsoft.com/office/drawing/2014/main" id="{BEFCBC52-CEE8-897F-916C-031DCEFF7FDE}"/>
              </a:ext>
            </a:extLst>
          </p:cNvPr>
          <p:cNvSpPr txBox="1"/>
          <p:nvPr/>
        </p:nvSpPr>
        <p:spPr>
          <a:xfrm>
            <a:off x="7859454" y="1848657"/>
            <a:ext cx="419255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09C64"/>
                </a:solidFill>
                <a:cs typeface="Calibri"/>
              </a:rPr>
              <a:t>How does this harm our planet? </a:t>
            </a:r>
            <a:endParaRPr lang="en-US" sz="3600" dirty="0">
              <a:solidFill>
                <a:srgbClr val="009C64"/>
              </a:solidFill>
              <a:ea typeface="Calibri" panose="020F0502020204030204"/>
              <a:cs typeface="Calibri" panose="020F0502020204030204"/>
            </a:endParaRPr>
          </a:p>
        </p:txBody>
      </p:sp>
      <p:pic>
        <p:nvPicPr>
          <p:cNvPr id="7" name="Picture 6" descr="A bunch of bananas on a table&#10;&#10;Description automatically generated">
            <a:extLst>
              <a:ext uri="{FF2B5EF4-FFF2-40B4-BE49-F238E27FC236}">
                <a16:creationId xmlns:a16="http://schemas.microsoft.com/office/drawing/2014/main" id="{694D058D-9F70-2117-A7FD-3EE8680E005F}"/>
              </a:ext>
            </a:extLst>
          </p:cNvPr>
          <p:cNvPicPr>
            <a:picLocks noChangeAspect="1"/>
          </p:cNvPicPr>
          <p:nvPr/>
        </p:nvPicPr>
        <p:blipFill>
          <a:blip r:embed="rId3"/>
          <a:stretch>
            <a:fillRect/>
          </a:stretch>
        </p:blipFill>
        <p:spPr>
          <a:xfrm>
            <a:off x="703475" y="1843706"/>
            <a:ext cx="3446620" cy="2293417"/>
          </a:xfrm>
          <a:prstGeom prst="rect">
            <a:avLst/>
          </a:prstGeom>
        </p:spPr>
      </p:pic>
      <p:pic>
        <p:nvPicPr>
          <p:cNvPr id="8" name="Picture 7" descr="Food waste and landfill sites ...">
            <a:extLst>
              <a:ext uri="{FF2B5EF4-FFF2-40B4-BE49-F238E27FC236}">
                <a16:creationId xmlns:a16="http://schemas.microsoft.com/office/drawing/2014/main" id="{0163F977-0D8A-CED3-EAE8-9A27D509F8D9}"/>
              </a:ext>
            </a:extLst>
          </p:cNvPr>
          <p:cNvPicPr>
            <a:picLocks noChangeAspect="1"/>
          </p:cNvPicPr>
          <p:nvPr/>
        </p:nvPicPr>
        <p:blipFill>
          <a:blip r:embed="rId4"/>
          <a:stretch>
            <a:fillRect/>
          </a:stretch>
        </p:blipFill>
        <p:spPr>
          <a:xfrm>
            <a:off x="702987" y="4189137"/>
            <a:ext cx="3447635" cy="2289727"/>
          </a:xfrm>
          <a:prstGeom prst="rect">
            <a:avLst/>
          </a:prstGeom>
        </p:spPr>
      </p:pic>
      <p:pic>
        <p:nvPicPr>
          <p:cNvPr id="9" name="Picture 8" descr="The Facts of Food Waste in 2022 ...">
            <a:extLst>
              <a:ext uri="{FF2B5EF4-FFF2-40B4-BE49-F238E27FC236}">
                <a16:creationId xmlns:a16="http://schemas.microsoft.com/office/drawing/2014/main" id="{B60013CA-873D-75A2-42B6-AE19DC5A58A2}"/>
              </a:ext>
            </a:extLst>
          </p:cNvPr>
          <p:cNvPicPr>
            <a:picLocks noChangeAspect="1"/>
          </p:cNvPicPr>
          <p:nvPr/>
        </p:nvPicPr>
        <p:blipFill>
          <a:blip r:embed="rId5"/>
          <a:stretch>
            <a:fillRect/>
          </a:stretch>
        </p:blipFill>
        <p:spPr>
          <a:xfrm>
            <a:off x="4250221" y="1846401"/>
            <a:ext cx="3434797" cy="2287242"/>
          </a:xfrm>
          <a:prstGeom prst="rect">
            <a:avLst/>
          </a:prstGeom>
        </p:spPr>
      </p:pic>
      <p:pic>
        <p:nvPicPr>
          <p:cNvPr id="10" name="Picture 9" descr="Food Waste Crisis ...">
            <a:extLst>
              <a:ext uri="{FF2B5EF4-FFF2-40B4-BE49-F238E27FC236}">
                <a16:creationId xmlns:a16="http://schemas.microsoft.com/office/drawing/2014/main" id="{0300FA74-3779-A482-D9F2-1507CC5EDBFC}"/>
              </a:ext>
            </a:extLst>
          </p:cNvPr>
          <p:cNvPicPr>
            <a:picLocks noChangeAspect="1"/>
          </p:cNvPicPr>
          <p:nvPr/>
        </p:nvPicPr>
        <p:blipFill>
          <a:blip r:embed="rId6"/>
          <a:stretch>
            <a:fillRect/>
          </a:stretch>
        </p:blipFill>
        <p:spPr>
          <a:xfrm>
            <a:off x="4252705" y="4191000"/>
            <a:ext cx="4506567" cy="2286000"/>
          </a:xfrm>
          <a:prstGeom prst="rect">
            <a:avLst/>
          </a:prstGeom>
        </p:spPr>
      </p:pic>
      <p:pic>
        <p:nvPicPr>
          <p:cNvPr id="5" name="Picture 4" descr="A close-up of a sign&#10;&#10;Description automatically generated">
            <a:extLst>
              <a:ext uri="{FF2B5EF4-FFF2-40B4-BE49-F238E27FC236}">
                <a16:creationId xmlns:a16="http://schemas.microsoft.com/office/drawing/2014/main" id="{3160AD7B-56AA-3A1B-9DA8-CE4FBFAED9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31769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a:t>
            </a:r>
            <a:br>
              <a:rPr lang="en-US" sz="3600" b="1" dirty="0">
                <a:cs typeface="Calibri Light"/>
              </a:rPr>
            </a:br>
            <a:r>
              <a:rPr lang="en-US" sz="3600" b="1" dirty="0">
                <a:cs typeface="Calibri Light"/>
              </a:rPr>
              <a:t>   Main issues around Food</a:t>
            </a:r>
          </a:p>
        </p:txBody>
      </p:sp>
      <p:pic>
        <p:nvPicPr>
          <p:cNvPr id="6" name="Online Media 5" title="The UK food waste stats that you NEED to know">
            <a:hlinkClick r:id="" action="ppaction://media"/>
            <a:extLst>
              <a:ext uri="{FF2B5EF4-FFF2-40B4-BE49-F238E27FC236}">
                <a16:creationId xmlns:a16="http://schemas.microsoft.com/office/drawing/2014/main" id="{214FBE73-7180-3D48-4E2E-1D3A5A686D29}"/>
              </a:ext>
            </a:extLst>
          </p:cNvPr>
          <p:cNvPicPr>
            <a:picLocks noRot="1" noChangeAspect="1"/>
          </p:cNvPicPr>
          <p:nvPr>
            <a:videoFile r:link="rId1"/>
          </p:nvPr>
        </p:nvPicPr>
        <p:blipFill>
          <a:blip r:embed="rId4"/>
          <a:stretch>
            <a:fillRect/>
          </a:stretch>
        </p:blipFill>
        <p:spPr>
          <a:xfrm>
            <a:off x="953878" y="1375913"/>
            <a:ext cx="9710738" cy="5486400"/>
          </a:xfrm>
          <a:prstGeom prst="rect">
            <a:avLst/>
          </a:prstGeom>
        </p:spPr>
      </p:pic>
      <p:pic>
        <p:nvPicPr>
          <p:cNvPr id="4" name="Picture 3" descr="A close-up of a sign&#10;&#10;Description automatically generated">
            <a:extLst>
              <a:ext uri="{FF2B5EF4-FFF2-40B4-BE49-F238E27FC236}">
                <a16:creationId xmlns:a16="http://schemas.microsoft.com/office/drawing/2014/main" id="{15FF2B7E-2622-9E30-CD15-76FB75602D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8700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a:t>
            </a:r>
            <a:br>
              <a:rPr lang="en-US" sz="3600" b="1" dirty="0">
                <a:cs typeface="Calibri Light"/>
              </a:rPr>
            </a:br>
            <a:r>
              <a:rPr lang="en-US" sz="3600" b="1" dirty="0">
                <a:cs typeface="Calibri Light"/>
              </a:rPr>
              <a:t>   Main issues around Food</a:t>
            </a:r>
          </a:p>
        </p:txBody>
      </p:sp>
      <p:sp>
        <p:nvSpPr>
          <p:cNvPr id="4" name="TextBox 3">
            <a:extLst>
              <a:ext uri="{FF2B5EF4-FFF2-40B4-BE49-F238E27FC236}">
                <a16:creationId xmlns:a16="http://schemas.microsoft.com/office/drawing/2014/main" id="{8F78DDDA-E35A-8576-82EA-7A9F5FF252D9}"/>
              </a:ext>
            </a:extLst>
          </p:cNvPr>
          <p:cNvSpPr txBox="1"/>
          <p:nvPr/>
        </p:nvSpPr>
        <p:spPr>
          <a:xfrm>
            <a:off x="402653" y="1540029"/>
            <a:ext cx="1160135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cs typeface="Segoe UI"/>
              </a:rPr>
              <a:t>Next week we'll look at ​</a:t>
            </a:r>
          </a:p>
          <a:p>
            <a:pPr algn="ctr"/>
            <a:r>
              <a:rPr lang="en-US" sz="4400" dirty="0">
                <a:cs typeface="Segoe UI"/>
              </a:rPr>
              <a:t>​</a:t>
            </a:r>
          </a:p>
          <a:p>
            <a:pPr algn="ctr"/>
            <a:r>
              <a:rPr lang="en-US" sz="6000" b="1" dirty="0">
                <a:cs typeface="Segoe UI"/>
              </a:rPr>
              <a:t>Changemakers</a:t>
            </a:r>
            <a:r>
              <a:rPr lang="en-US" sz="6000" dirty="0">
                <a:cs typeface="Segoe UI"/>
              </a:rPr>
              <a:t>​</a:t>
            </a:r>
            <a:endParaRPr lang="en-US" sz="6000" dirty="0">
              <a:ea typeface="Calibri"/>
              <a:cs typeface="Segoe UI"/>
            </a:endParaRPr>
          </a:p>
          <a:p>
            <a:pPr algn="ctr"/>
            <a:endParaRPr lang="en-US" sz="4400" dirty="0">
              <a:cs typeface="Segoe UI"/>
            </a:endParaRPr>
          </a:p>
          <a:p>
            <a:pPr algn="ctr"/>
            <a:r>
              <a:rPr lang="en-US" sz="4400" dirty="0">
                <a:cs typeface="Segoe UI"/>
              </a:rPr>
              <a:t> who are helping us improve Food Production and look after the environment.  You could find out about some to share next time.</a:t>
            </a:r>
            <a:endParaRPr lang="en-US" sz="4400" dirty="0">
              <a:ea typeface="Calibri"/>
              <a:cs typeface="Segoe UI"/>
            </a:endParaRPr>
          </a:p>
        </p:txBody>
      </p:sp>
      <p:pic>
        <p:nvPicPr>
          <p:cNvPr id="5" name="Picture 4" descr="A close-up of a sign&#10;&#10;Description automatically generated">
            <a:extLst>
              <a:ext uri="{FF2B5EF4-FFF2-40B4-BE49-F238E27FC236}">
                <a16:creationId xmlns:a16="http://schemas.microsoft.com/office/drawing/2014/main" id="{22CFB2C8-9777-2B5A-D92D-63E46336D5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185827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Week 3</a:t>
            </a:r>
            <a:br>
              <a:rPr lang="en-US" b="1" dirty="0">
                <a:cs typeface="Calibri Light"/>
              </a:rPr>
            </a:br>
            <a:r>
              <a:rPr lang="en-US" b="1" dirty="0">
                <a:solidFill>
                  <a:schemeClr val="bg1"/>
                </a:solidFill>
                <a:cs typeface="Calibri Light"/>
              </a:rPr>
              <a:t>   </a:t>
            </a:r>
            <a:r>
              <a:rPr lang="en-US" sz="3200" b="1" dirty="0">
                <a:solidFill>
                  <a:schemeClr val="bg1"/>
                </a:solidFill>
                <a:cs typeface="Calibri Light"/>
              </a:rPr>
              <a:t>Local changemakers – Real Junk Food Project</a:t>
            </a:r>
            <a:endParaRPr lang="en-US" sz="3200" dirty="0">
              <a:solidFill>
                <a:schemeClr val="bg1"/>
              </a:solidFill>
              <a:ea typeface="Calibri Light"/>
              <a:cs typeface="Calibri Light"/>
            </a:endParaRPr>
          </a:p>
        </p:txBody>
      </p:sp>
      <p:sp>
        <p:nvSpPr>
          <p:cNvPr id="7" name="TextBox 6">
            <a:extLst>
              <a:ext uri="{FF2B5EF4-FFF2-40B4-BE49-F238E27FC236}">
                <a16:creationId xmlns:a16="http://schemas.microsoft.com/office/drawing/2014/main" id="{A9A08CED-EBD1-6968-0701-3204F0C1E2B2}"/>
              </a:ext>
            </a:extLst>
          </p:cNvPr>
          <p:cNvSpPr txBox="1"/>
          <p:nvPr/>
        </p:nvSpPr>
        <p:spPr>
          <a:xfrm>
            <a:off x="3065228" y="3154881"/>
            <a:ext cx="6146358" cy="369332"/>
          </a:xfrm>
          <a:prstGeom prst="rect">
            <a:avLst/>
          </a:prstGeom>
          <a:noFill/>
        </p:spPr>
        <p:txBody>
          <a:bodyPr wrap="square">
            <a:spAutoFit/>
          </a:bodyPr>
          <a:lstStyle/>
          <a:p>
            <a:r>
              <a:rPr lang="en-GB" b="0" i="0" dirty="0">
                <a:solidFill>
                  <a:srgbClr val="000000"/>
                </a:solidFill>
                <a:effectLst/>
                <a:latin typeface="Times New Roman" panose="02020603050405020304" pitchFamily="18" charset="0"/>
              </a:rPr>
              <a:t> </a:t>
            </a:r>
            <a:endParaRPr lang="en-GB" dirty="0"/>
          </a:p>
        </p:txBody>
      </p:sp>
      <p:sp>
        <p:nvSpPr>
          <p:cNvPr id="9" name="TextBox 8">
            <a:extLst>
              <a:ext uri="{FF2B5EF4-FFF2-40B4-BE49-F238E27FC236}">
                <a16:creationId xmlns:a16="http://schemas.microsoft.com/office/drawing/2014/main" id="{DB7D27D8-CD5C-6528-C6A5-5C2B036C800B}"/>
              </a:ext>
            </a:extLst>
          </p:cNvPr>
          <p:cNvSpPr txBox="1"/>
          <p:nvPr/>
        </p:nvSpPr>
        <p:spPr>
          <a:xfrm>
            <a:off x="2711394" y="2785549"/>
            <a:ext cx="6989196" cy="369332"/>
          </a:xfrm>
          <a:prstGeom prst="rect">
            <a:avLst/>
          </a:prstGeom>
          <a:noFill/>
        </p:spPr>
        <p:txBody>
          <a:bodyPr wrap="square" rtlCol="0">
            <a:spAutoFit/>
          </a:bodyPr>
          <a:lstStyle/>
          <a:p>
            <a:r>
              <a:rPr lang="en-GB" dirty="0">
                <a:solidFill>
                  <a:srgbClr val="009C64"/>
                </a:solidFill>
                <a:highlight>
                  <a:srgbClr val="FF0000"/>
                </a:highlight>
              </a:rPr>
              <a:t>INSERT INFO ABOUT LOCAL FOOD CHANGEMAKER</a:t>
            </a:r>
          </a:p>
        </p:txBody>
      </p:sp>
      <p:pic>
        <p:nvPicPr>
          <p:cNvPr id="10" name="Picture 9" descr="A close-up of a sign&#10;&#10;Description automatically generated">
            <a:extLst>
              <a:ext uri="{FF2B5EF4-FFF2-40B4-BE49-F238E27FC236}">
                <a16:creationId xmlns:a16="http://schemas.microsoft.com/office/drawing/2014/main" id="{2AED8357-A958-E907-15C0-5D7370FD7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789298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a:t>
            </a:r>
            <a:r>
              <a:rPr lang="en-US" b="1" dirty="0">
                <a:solidFill>
                  <a:schemeClr val="bg1"/>
                </a:solidFill>
                <a:cs typeface="Calibri Light"/>
              </a:rPr>
              <a:t> </a:t>
            </a:r>
            <a:r>
              <a:rPr lang="en-US" dirty="0">
                <a:solidFill>
                  <a:schemeClr val="bg1"/>
                </a:solidFill>
                <a:cs typeface="Calibri Light"/>
              </a:rPr>
              <a:t>Week 3</a:t>
            </a:r>
            <a:br>
              <a:rPr lang="en-US" b="1" dirty="0">
                <a:cs typeface="Calibri Light"/>
              </a:rPr>
            </a:br>
            <a:r>
              <a:rPr lang="en-US" b="1" dirty="0">
                <a:solidFill>
                  <a:schemeClr val="bg1"/>
                </a:solidFill>
                <a:cs typeface="Calibri Light"/>
              </a:rPr>
              <a:t>   National changemakers</a:t>
            </a:r>
            <a:endParaRPr lang="en-US" dirty="0">
              <a:solidFill>
                <a:schemeClr val="bg1"/>
              </a:solidFill>
              <a:ea typeface="Calibri Light"/>
              <a:cs typeface="Calibri Light"/>
            </a:endParaRPr>
          </a:p>
        </p:txBody>
      </p:sp>
      <p:pic>
        <p:nvPicPr>
          <p:cNvPr id="7" name="Picture 6" descr="A group of children posing for a picture&#10;&#10;Description automatically generated">
            <a:extLst>
              <a:ext uri="{FF2B5EF4-FFF2-40B4-BE49-F238E27FC236}">
                <a16:creationId xmlns:a16="http://schemas.microsoft.com/office/drawing/2014/main" id="{ED86CAFE-EB66-15FC-D2A7-B922DFDFF7FB}"/>
              </a:ext>
            </a:extLst>
          </p:cNvPr>
          <p:cNvPicPr>
            <a:picLocks noChangeAspect="1"/>
          </p:cNvPicPr>
          <p:nvPr/>
        </p:nvPicPr>
        <p:blipFill>
          <a:blip r:embed="rId3"/>
          <a:stretch>
            <a:fillRect/>
          </a:stretch>
        </p:blipFill>
        <p:spPr>
          <a:xfrm>
            <a:off x="472260" y="2574011"/>
            <a:ext cx="6858843" cy="4192549"/>
          </a:xfrm>
          <a:prstGeom prst="rect">
            <a:avLst/>
          </a:prstGeom>
        </p:spPr>
      </p:pic>
      <p:sp>
        <p:nvSpPr>
          <p:cNvPr id="9" name="TextBox 8">
            <a:extLst>
              <a:ext uri="{FF2B5EF4-FFF2-40B4-BE49-F238E27FC236}">
                <a16:creationId xmlns:a16="http://schemas.microsoft.com/office/drawing/2014/main" id="{C4F44DCB-2D8D-1511-1F68-DF9253C9C26C}"/>
              </a:ext>
            </a:extLst>
          </p:cNvPr>
          <p:cNvSpPr txBox="1"/>
          <p:nvPr/>
        </p:nvSpPr>
        <p:spPr>
          <a:xfrm>
            <a:off x="8725713" y="4331226"/>
            <a:ext cx="346628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solidFill>
                  <a:schemeClr val="hlink"/>
                </a:solidFill>
                <a:ea typeface="Calibri"/>
                <a:cs typeface="Calibri"/>
                <a:hlinkClick r:id="rId4"/>
              </a:rPr>
              <a:t>Climate change: What's it got to do with farming? - CBBC Newsround</a:t>
            </a:r>
            <a:r>
              <a:rPr lang="en-GB" sz="2800" dirty="0">
                <a:solidFill>
                  <a:schemeClr val="dk1"/>
                </a:solidFill>
                <a:ea typeface="Calibri"/>
                <a:cs typeface="Calibri"/>
              </a:rPr>
              <a:t> </a:t>
            </a:r>
          </a:p>
        </p:txBody>
      </p:sp>
      <p:sp>
        <p:nvSpPr>
          <p:cNvPr id="11" name="TextBox 10">
            <a:extLst>
              <a:ext uri="{FF2B5EF4-FFF2-40B4-BE49-F238E27FC236}">
                <a16:creationId xmlns:a16="http://schemas.microsoft.com/office/drawing/2014/main" id="{1718C31B-ECDB-E325-42D0-2F4D3EEB58E3}"/>
              </a:ext>
            </a:extLst>
          </p:cNvPr>
          <p:cNvSpPr txBox="1"/>
          <p:nvPr/>
        </p:nvSpPr>
        <p:spPr>
          <a:xfrm>
            <a:off x="333820" y="1459596"/>
            <a:ext cx="835695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64194"/>
                </a:solidFill>
                <a:ea typeface="Calibri"/>
                <a:cs typeface="Calibri"/>
              </a:rPr>
              <a:t>Many farmers are doing great work making sure their farming is sustainable and helping wildlife.</a:t>
            </a:r>
          </a:p>
          <a:p>
            <a:endParaRPr lang="en-US" sz="3200" b="1" dirty="0">
              <a:solidFill>
                <a:srgbClr val="FF0000"/>
              </a:solidFill>
              <a:ea typeface="Calibri"/>
              <a:cs typeface="Calibri"/>
            </a:endParaRPr>
          </a:p>
        </p:txBody>
      </p:sp>
      <p:pic>
        <p:nvPicPr>
          <p:cNvPr id="12" name="Picture 11">
            <a:extLst>
              <a:ext uri="{FF2B5EF4-FFF2-40B4-BE49-F238E27FC236}">
                <a16:creationId xmlns:a16="http://schemas.microsoft.com/office/drawing/2014/main" id="{A968ACD5-5210-E0E9-71EE-BC176B2051C3}"/>
              </a:ext>
            </a:extLst>
          </p:cNvPr>
          <p:cNvPicPr>
            <a:picLocks noChangeAspect="1"/>
          </p:cNvPicPr>
          <p:nvPr/>
        </p:nvPicPr>
        <p:blipFill>
          <a:blip r:embed="rId5"/>
          <a:stretch>
            <a:fillRect/>
          </a:stretch>
        </p:blipFill>
        <p:spPr>
          <a:xfrm>
            <a:off x="8946112" y="1554087"/>
            <a:ext cx="2567377" cy="2567377"/>
          </a:xfrm>
          <a:prstGeom prst="rect">
            <a:avLst/>
          </a:prstGeom>
        </p:spPr>
      </p:pic>
      <p:pic>
        <p:nvPicPr>
          <p:cNvPr id="13" name="Picture 12" descr="A close-up of a sign&#10;&#10;Description automatically generated">
            <a:extLst>
              <a:ext uri="{FF2B5EF4-FFF2-40B4-BE49-F238E27FC236}">
                <a16:creationId xmlns:a16="http://schemas.microsoft.com/office/drawing/2014/main" id="{B291C224-DED3-B33D-E55B-49C64BDFC8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1955961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Week 3</a:t>
            </a:r>
            <a:br>
              <a:rPr lang="en-US" b="1" dirty="0">
                <a:cs typeface="Calibri Light"/>
              </a:rPr>
            </a:br>
            <a:r>
              <a:rPr lang="en-US" dirty="0">
                <a:solidFill>
                  <a:schemeClr val="bg1"/>
                </a:solidFill>
                <a:cs typeface="Calibri Light"/>
              </a:rPr>
              <a:t>   </a:t>
            </a:r>
            <a:r>
              <a:rPr lang="en-US" b="1" dirty="0">
                <a:solidFill>
                  <a:schemeClr val="bg1"/>
                </a:solidFill>
                <a:cs typeface="Calibri Light"/>
              </a:rPr>
              <a:t>Global changemakers</a:t>
            </a:r>
            <a:endParaRPr lang="en-US" b="1" dirty="0">
              <a:solidFill>
                <a:schemeClr val="bg1"/>
              </a:solidFill>
              <a:ea typeface="Calibri Light"/>
              <a:cs typeface="Calibri Light"/>
            </a:endParaRPr>
          </a:p>
        </p:txBody>
      </p:sp>
      <p:pic>
        <p:nvPicPr>
          <p:cNvPr id="7" name="Online Media 6" title="Meet the 2022 Cisco Youth Leadership Award Winner, Nidhi Pant | Global Citizen Prize 2022">
            <a:hlinkClick r:id="" action="ppaction://media"/>
            <a:extLst>
              <a:ext uri="{FF2B5EF4-FFF2-40B4-BE49-F238E27FC236}">
                <a16:creationId xmlns:a16="http://schemas.microsoft.com/office/drawing/2014/main" id="{29303B2D-241A-2638-6F13-2A4268577DD1}"/>
              </a:ext>
            </a:extLst>
          </p:cNvPr>
          <p:cNvPicPr>
            <a:picLocks noGrp="1" noRot="1" noChangeAspect="1"/>
          </p:cNvPicPr>
          <p:nvPr>
            <p:ph idx="1"/>
            <a:videoFile r:link="rId1"/>
          </p:nvPr>
        </p:nvPicPr>
        <p:blipFill>
          <a:blip r:embed="rId4"/>
          <a:stretch>
            <a:fillRect/>
          </a:stretch>
        </p:blipFill>
        <p:spPr>
          <a:xfrm>
            <a:off x="2928538" y="1510796"/>
            <a:ext cx="9160135" cy="5175826"/>
          </a:xfrm>
          <a:prstGeom prst="rect">
            <a:avLst/>
          </a:prstGeom>
        </p:spPr>
      </p:pic>
      <p:sp>
        <p:nvSpPr>
          <p:cNvPr id="8" name="TextBox 7">
            <a:extLst>
              <a:ext uri="{FF2B5EF4-FFF2-40B4-BE49-F238E27FC236}">
                <a16:creationId xmlns:a16="http://schemas.microsoft.com/office/drawing/2014/main" id="{96567FF1-E207-AF23-3136-0C8C555E98B2}"/>
              </a:ext>
            </a:extLst>
          </p:cNvPr>
          <p:cNvSpPr txBox="1"/>
          <p:nvPr/>
        </p:nvSpPr>
        <p:spPr>
          <a:xfrm>
            <a:off x="174929" y="1630017"/>
            <a:ext cx="2679589" cy="2308324"/>
          </a:xfrm>
          <a:prstGeom prst="rect">
            <a:avLst/>
          </a:prstGeom>
          <a:noFill/>
        </p:spPr>
        <p:txBody>
          <a:bodyPr wrap="square" rtlCol="0">
            <a:spAutoFit/>
          </a:bodyPr>
          <a:lstStyle/>
          <a:p>
            <a:r>
              <a:rPr lang="en-GB" dirty="0">
                <a:solidFill>
                  <a:srgbClr val="164194"/>
                </a:solidFill>
              </a:rPr>
              <a:t>Meet Nidhi Pant from India.  She won an award for her work helping women find jobs on farms and produce local food.  They process any excess food so it can be used throughout the year. </a:t>
            </a:r>
          </a:p>
        </p:txBody>
      </p:sp>
      <p:pic>
        <p:nvPicPr>
          <p:cNvPr id="9" name="Picture 8" descr="A close-up of a sign&#10;&#10;Description automatically generated">
            <a:extLst>
              <a:ext uri="{FF2B5EF4-FFF2-40B4-BE49-F238E27FC236}">
                <a16:creationId xmlns:a16="http://schemas.microsoft.com/office/drawing/2014/main" id="{4B3F3020-4AC2-4CAA-D2AB-CD1701A6B5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6261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164194"/>
          </a:solidFill>
        </p:spPr>
        <p:txBody>
          <a:bodyPr>
            <a:normAutofit/>
          </a:bodyPr>
          <a:lstStyle/>
          <a:p>
            <a:r>
              <a:rPr lang="en-US" dirty="0">
                <a:solidFill>
                  <a:schemeClr val="bg1"/>
                </a:solidFill>
                <a:cs typeface="Calibri Light"/>
              </a:rPr>
              <a:t>  </a:t>
            </a:r>
            <a:r>
              <a:rPr lang="en-US" b="1" dirty="0">
                <a:solidFill>
                  <a:schemeClr val="bg1"/>
                </a:solidFill>
                <a:cs typeface="Calibri Light"/>
              </a:rPr>
              <a:t> </a:t>
            </a:r>
            <a:r>
              <a:rPr lang="en-US" dirty="0">
                <a:solidFill>
                  <a:schemeClr val="bg1"/>
                </a:solidFill>
                <a:cs typeface="Calibri Light"/>
              </a:rPr>
              <a:t>Week 3</a:t>
            </a:r>
            <a:br>
              <a:rPr lang="en-US" b="1" dirty="0">
                <a:cs typeface="Calibri Light"/>
              </a:rPr>
            </a:br>
            <a:r>
              <a:rPr lang="en-US" b="1" dirty="0">
                <a:solidFill>
                  <a:schemeClr val="bg1"/>
                </a:solidFill>
                <a:cs typeface="Calibri Light"/>
              </a:rPr>
              <a:t>   Changemakers</a:t>
            </a:r>
            <a:endParaRPr lang="en-US" b="1" dirty="0">
              <a:solidFill>
                <a:schemeClr val="bg1"/>
              </a:solidFill>
              <a:ea typeface="Calibri Light"/>
              <a:cs typeface="Calibri Light"/>
            </a:endParaRPr>
          </a:p>
        </p:txBody>
      </p:sp>
      <p:sp>
        <p:nvSpPr>
          <p:cNvPr id="5" name="Content Placeholder 4">
            <a:extLst>
              <a:ext uri="{FF2B5EF4-FFF2-40B4-BE49-F238E27FC236}">
                <a16:creationId xmlns:a16="http://schemas.microsoft.com/office/drawing/2014/main" id="{B1705ABE-8684-5953-54A9-FDBD837A5974}"/>
              </a:ext>
            </a:extLst>
          </p:cNvPr>
          <p:cNvSpPr>
            <a:spLocks noGrp="1"/>
          </p:cNvSpPr>
          <p:nvPr>
            <p:ph idx="1"/>
          </p:nvPr>
        </p:nvSpPr>
        <p:spPr/>
        <p:txBody>
          <a:bodyPr/>
          <a:lstStyle/>
          <a:p>
            <a:endParaRPr lang="en-GB"/>
          </a:p>
        </p:txBody>
      </p:sp>
      <p:sp>
        <p:nvSpPr>
          <p:cNvPr id="8" name="Content Placeholder 5">
            <a:extLst>
              <a:ext uri="{FF2B5EF4-FFF2-40B4-BE49-F238E27FC236}">
                <a16:creationId xmlns:a16="http://schemas.microsoft.com/office/drawing/2014/main" id="{DDBC2956-41FF-7F48-7F14-378B9EEE7F9E}"/>
              </a:ext>
            </a:extLst>
          </p:cNvPr>
          <p:cNvSpPr txBox="1">
            <a:spLocks/>
          </p:cNvSpPr>
          <p:nvPr/>
        </p:nvSpPr>
        <p:spPr>
          <a:xfrm>
            <a:off x="990600" y="1978025"/>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ea typeface="Calibri"/>
                <a:cs typeface="Calibri"/>
              </a:rPr>
              <a:t>Next time we'll look at how </a:t>
            </a:r>
          </a:p>
          <a:p>
            <a:pPr marL="0" indent="0" algn="ctr">
              <a:buFont typeface="Arial" panose="020B0604020202020204" pitchFamily="34" charset="0"/>
              <a:buNone/>
            </a:pPr>
            <a:endParaRPr lang="en-US" sz="4400" dirty="0">
              <a:ea typeface="Calibri"/>
              <a:cs typeface="Calibri"/>
            </a:endParaRPr>
          </a:p>
          <a:p>
            <a:pPr marL="0" indent="0" algn="ctr">
              <a:buFont typeface="Arial" panose="020B0604020202020204" pitchFamily="34" charset="0"/>
              <a:buNone/>
            </a:pPr>
            <a:r>
              <a:rPr lang="en-US" sz="6000" b="1" dirty="0">
                <a:ea typeface="Calibri"/>
                <a:cs typeface="Calibri"/>
              </a:rPr>
              <a:t>YOU</a:t>
            </a:r>
          </a:p>
          <a:p>
            <a:pPr marL="0" indent="0" algn="ctr">
              <a:buFont typeface="Arial" panose="020B0604020202020204" pitchFamily="34" charset="0"/>
              <a:buNone/>
            </a:pPr>
            <a:endParaRPr lang="en-US" sz="4400" b="1" dirty="0">
              <a:ea typeface="Calibri"/>
              <a:cs typeface="Calibri"/>
            </a:endParaRPr>
          </a:p>
          <a:p>
            <a:pPr marL="0" indent="0" algn="ctr">
              <a:buFont typeface="Arial" panose="020B0604020202020204" pitchFamily="34" charset="0"/>
              <a:buNone/>
            </a:pPr>
            <a:r>
              <a:rPr lang="en-US" sz="4400" dirty="0">
                <a:ea typeface="Calibri"/>
                <a:cs typeface="Calibri"/>
              </a:rPr>
              <a:t>can be a changemaker at school and at home</a:t>
            </a:r>
          </a:p>
        </p:txBody>
      </p:sp>
      <p:pic>
        <p:nvPicPr>
          <p:cNvPr id="4" name="Picture 3" descr="A close-up of a sign&#10;&#10;Description automatically generated">
            <a:extLst>
              <a:ext uri="{FF2B5EF4-FFF2-40B4-BE49-F238E27FC236}">
                <a16:creationId xmlns:a16="http://schemas.microsoft.com/office/drawing/2014/main" id="{EEB71E45-554F-731F-31C2-9AFB92062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80018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Week 4</a:t>
            </a:r>
            <a:br>
              <a:rPr lang="en-US" dirty="0">
                <a:cs typeface="Calibri Light"/>
              </a:rPr>
            </a:br>
            <a:r>
              <a:rPr lang="en-US" b="1" dirty="0">
                <a:cs typeface="Calibri Light"/>
              </a:rPr>
              <a:t>   School Actions</a:t>
            </a:r>
            <a:br>
              <a:rPr lang="en-US" sz="3600" b="1" dirty="0">
                <a:cs typeface="Calibri Light"/>
              </a:rPr>
            </a:br>
            <a:endParaRPr lang="en-US" sz="3600" b="1" dirty="0">
              <a:cs typeface="Calibri Light"/>
            </a:endParaRPr>
          </a:p>
        </p:txBody>
      </p:sp>
      <p:sp>
        <p:nvSpPr>
          <p:cNvPr id="4" name="TextBox 3">
            <a:extLst>
              <a:ext uri="{FF2B5EF4-FFF2-40B4-BE49-F238E27FC236}">
                <a16:creationId xmlns:a16="http://schemas.microsoft.com/office/drawing/2014/main" id="{77520070-6D77-CE19-9AD1-D28929CF41D9}"/>
              </a:ext>
            </a:extLst>
          </p:cNvPr>
          <p:cNvSpPr txBox="1"/>
          <p:nvPr/>
        </p:nvSpPr>
        <p:spPr>
          <a:xfrm>
            <a:off x="445273" y="1565357"/>
            <a:ext cx="597488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64194"/>
                </a:solidFill>
                <a:ea typeface="Calibri"/>
                <a:cs typeface="Calibri"/>
              </a:rPr>
              <a:t>What’s on the menu at school today?</a:t>
            </a:r>
          </a:p>
          <a:p>
            <a:r>
              <a:rPr lang="en-US" sz="2400" dirty="0">
                <a:solidFill>
                  <a:srgbClr val="009C64"/>
                </a:solidFill>
                <a:cs typeface="Calibri"/>
              </a:rPr>
              <a:t>Which ingredients can be found locally?</a:t>
            </a:r>
          </a:p>
          <a:p>
            <a:r>
              <a:rPr lang="en-US" sz="2400" dirty="0">
                <a:solidFill>
                  <a:srgbClr val="009C64"/>
                </a:solidFill>
                <a:cs typeface="Calibri"/>
              </a:rPr>
              <a:t>Which ingredients have had to travel the furthest?</a:t>
            </a:r>
            <a:endParaRPr lang="en-US" sz="2400" dirty="0">
              <a:solidFill>
                <a:srgbClr val="009C64"/>
              </a:solidFill>
            </a:endParaRPr>
          </a:p>
        </p:txBody>
      </p:sp>
      <p:sp>
        <p:nvSpPr>
          <p:cNvPr id="5" name="TextBox 4">
            <a:extLst>
              <a:ext uri="{FF2B5EF4-FFF2-40B4-BE49-F238E27FC236}">
                <a16:creationId xmlns:a16="http://schemas.microsoft.com/office/drawing/2014/main" id="{A6BD9DB2-8941-CF29-F720-A57DD87D2289}"/>
              </a:ext>
            </a:extLst>
          </p:cNvPr>
          <p:cNvSpPr txBox="1"/>
          <p:nvPr/>
        </p:nvSpPr>
        <p:spPr>
          <a:xfrm>
            <a:off x="445273" y="6000309"/>
            <a:ext cx="1164759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9C64"/>
                </a:solidFill>
                <a:ea typeface="Calibri"/>
                <a:cs typeface="Calibri"/>
              </a:rPr>
              <a:t>Who could we talk to in school about using more local or organic food? </a:t>
            </a:r>
          </a:p>
        </p:txBody>
      </p:sp>
      <p:sp>
        <p:nvSpPr>
          <p:cNvPr id="10" name="TextBox 9">
            <a:extLst>
              <a:ext uri="{FF2B5EF4-FFF2-40B4-BE49-F238E27FC236}">
                <a16:creationId xmlns:a16="http://schemas.microsoft.com/office/drawing/2014/main" id="{11488472-63F2-7F02-5D23-A20C27199526}"/>
              </a:ext>
            </a:extLst>
          </p:cNvPr>
          <p:cNvSpPr txBox="1"/>
          <p:nvPr/>
        </p:nvSpPr>
        <p:spPr>
          <a:xfrm>
            <a:off x="1009815" y="4251147"/>
            <a:ext cx="7680960" cy="369332"/>
          </a:xfrm>
          <a:prstGeom prst="rect">
            <a:avLst/>
          </a:prstGeom>
          <a:noFill/>
        </p:spPr>
        <p:txBody>
          <a:bodyPr wrap="square" rtlCol="0">
            <a:spAutoFit/>
          </a:bodyPr>
          <a:lstStyle/>
          <a:p>
            <a:r>
              <a:rPr lang="en-GB" dirty="0">
                <a:solidFill>
                  <a:srgbClr val="FF0000"/>
                </a:solidFill>
              </a:rPr>
              <a:t>INSERT CUTTING OF SCHOOL MENU</a:t>
            </a:r>
          </a:p>
        </p:txBody>
      </p:sp>
      <p:pic>
        <p:nvPicPr>
          <p:cNvPr id="11" name="Picture 10" descr="A close-up of a sign&#10;&#10;Description automatically generated">
            <a:extLst>
              <a:ext uri="{FF2B5EF4-FFF2-40B4-BE49-F238E27FC236}">
                <a16:creationId xmlns:a16="http://schemas.microsoft.com/office/drawing/2014/main" id="{0516C6C1-42D7-CFC8-34D2-40FC6DA8B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4046486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Week 4</a:t>
            </a:r>
            <a:br>
              <a:rPr lang="en-US" dirty="0">
                <a:cs typeface="Calibri Light"/>
              </a:rPr>
            </a:br>
            <a:r>
              <a:rPr lang="en-US" b="1" dirty="0">
                <a:cs typeface="Calibri Light"/>
              </a:rPr>
              <a:t>   School Actions</a:t>
            </a:r>
            <a:br>
              <a:rPr lang="en-US" sz="3600" b="1" dirty="0">
                <a:cs typeface="Calibri Light"/>
              </a:rPr>
            </a:br>
            <a:endParaRPr lang="en-US" sz="3600" b="1" dirty="0">
              <a:cs typeface="Calibri Light"/>
            </a:endParaRPr>
          </a:p>
        </p:txBody>
      </p:sp>
      <p:sp>
        <p:nvSpPr>
          <p:cNvPr id="4" name="TextBox 3">
            <a:extLst>
              <a:ext uri="{FF2B5EF4-FFF2-40B4-BE49-F238E27FC236}">
                <a16:creationId xmlns:a16="http://schemas.microsoft.com/office/drawing/2014/main" id="{77520070-6D77-CE19-9AD1-D28929CF41D9}"/>
              </a:ext>
            </a:extLst>
          </p:cNvPr>
          <p:cNvSpPr txBox="1"/>
          <p:nvPr/>
        </p:nvSpPr>
        <p:spPr>
          <a:xfrm>
            <a:off x="445273" y="1565357"/>
            <a:ext cx="82296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64194"/>
                </a:solidFill>
                <a:ea typeface="Calibri"/>
                <a:cs typeface="Calibri"/>
              </a:rPr>
              <a:t>Look at a picture of our school food waste from yesterday.</a:t>
            </a:r>
          </a:p>
          <a:p>
            <a:endParaRPr lang="en-US" sz="2400" dirty="0">
              <a:solidFill>
                <a:srgbClr val="164194"/>
              </a:solidFill>
              <a:ea typeface="Calibri"/>
              <a:cs typeface="Calibri"/>
            </a:endParaRPr>
          </a:p>
          <a:p>
            <a:r>
              <a:rPr lang="en-US" sz="2400" dirty="0">
                <a:solidFill>
                  <a:srgbClr val="164194"/>
                </a:solidFill>
                <a:ea typeface="Calibri"/>
                <a:cs typeface="Calibri"/>
              </a:rPr>
              <a:t>Why might you leave food at school?</a:t>
            </a:r>
          </a:p>
          <a:p>
            <a:r>
              <a:rPr lang="en-US" sz="2400" dirty="0">
                <a:solidFill>
                  <a:srgbClr val="164194"/>
                </a:solidFill>
                <a:ea typeface="Calibri"/>
                <a:cs typeface="Calibri"/>
              </a:rPr>
              <a:t>Which foods get thrown away most often at school?</a:t>
            </a:r>
          </a:p>
        </p:txBody>
      </p:sp>
      <p:sp>
        <p:nvSpPr>
          <p:cNvPr id="5" name="TextBox 4">
            <a:extLst>
              <a:ext uri="{FF2B5EF4-FFF2-40B4-BE49-F238E27FC236}">
                <a16:creationId xmlns:a16="http://schemas.microsoft.com/office/drawing/2014/main" id="{A6BD9DB2-8941-CF29-F720-A57DD87D2289}"/>
              </a:ext>
            </a:extLst>
          </p:cNvPr>
          <p:cNvSpPr txBox="1"/>
          <p:nvPr/>
        </p:nvSpPr>
        <p:spPr>
          <a:xfrm>
            <a:off x="445273" y="5634549"/>
            <a:ext cx="1164759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9C64"/>
                </a:solidFill>
                <a:ea typeface="Calibri"/>
                <a:cs typeface="Calibri"/>
              </a:rPr>
              <a:t>What could we do to reduce food waste at school?</a:t>
            </a:r>
          </a:p>
          <a:p>
            <a:r>
              <a:rPr lang="en-US" sz="2400" b="1" dirty="0">
                <a:solidFill>
                  <a:srgbClr val="009C64"/>
                </a:solidFill>
                <a:ea typeface="Calibri"/>
                <a:cs typeface="Calibri"/>
              </a:rPr>
              <a:t>Who could we talk to help? </a:t>
            </a:r>
          </a:p>
        </p:txBody>
      </p:sp>
      <p:sp>
        <p:nvSpPr>
          <p:cNvPr id="10" name="TextBox 9">
            <a:extLst>
              <a:ext uri="{FF2B5EF4-FFF2-40B4-BE49-F238E27FC236}">
                <a16:creationId xmlns:a16="http://schemas.microsoft.com/office/drawing/2014/main" id="{11488472-63F2-7F02-5D23-A20C27199526}"/>
              </a:ext>
            </a:extLst>
          </p:cNvPr>
          <p:cNvSpPr txBox="1"/>
          <p:nvPr/>
        </p:nvSpPr>
        <p:spPr>
          <a:xfrm>
            <a:off x="659957" y="3843857"/>
            <a:ext cx="7680960" cy="369332"/>
          </a:xfrm>
          <a:prstGeom prst="rect">
            <a:avLst/>
          </a:prstGeom>
          <a:noFill/>
        </p:spPr>
        <p:txBody>
          <a:bodyPr wrap="square" rtlCol="0">
            <a:spAutoFit/>
          </a:bodyPr>
          <a:lstStyle/>
          <a:p>
            <a:r>
              <a:rPr lang="en-GB" dirty="0">
                <a:solidFill>
                  <a:srgbClr val="FF0000"/>
                </a:solidFill>
              </a:rPr>
              <a:t>INSERT PICTURE OF RECENT SCHOOL FOOD COLECTION</a:t>
            </a:r>
          </a:p>
        </p:txBody>
      </p:sp>
      <p:pic>
        <p:nvPicPr>
          <p:cNvPr id="6" name="Picture 5" descr="A close-up of a sign&#10;&#10;Description automatically generated">
            <a:extLst>
              <a:ext uri="{FF2B5EF4-FFF2-40B4-BE49-F238E27FC236}">
                <a16:creationId xmlns:a16="http://schemas.microsoft.com/office/drawing/2014/main" id="{35412FFD-3D6F-1FB4-6A2A-89C841D115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4643166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Week 4</a:t>
            </a:r>
            <a:br>
              <a:rPr lang="en-US" dirty="0">
                <a:cs typeface="Calibri Light"/>
              </a:rPr>
            </a:br>
            <a:r>
              <a:rPr lang="en-US" b="1" dirty="0">
                <a:cs typeface="Calibri Light"/>
              </a:rPr>
              <a:t>   School Actions</a:t>
            </a:r>
            <a:br>
              <a:rPr lang="en-US" sz="3600" b="1" dirty="0">
                <a:cs typeface="Calibri Light"/>
              </a:rPr>
            </a:br>
            <a:endParaRPr lang="en-US" sz="3600" b="1" dirty="0">
              <a:cs typeface="Calibri Light"/>
            </a:endParaRPr>
          </a:p>
        </p:txBody>
      </p:sp>
      <p:sp>
        <p:nvSpPr>
          <p:cNvPr id="7" name="Content Placeholder 6">
            <a:extLst>
              <a:ext uri="{FF2B5EF4-FFF2-40B4-BE49-F238E27FC236}">
                <a16:creationId xmlns:a16="http://schemas.microsoft.com/office/drawing/2014/main" id="{6A5CEE14-0F8C-DFD1-3F08-E2E1F6AB8EFF}"/>
              </a:ext>
            </a:extLst>
          </p:cNvPr>
          <p:cNvSpPr>
            <a:spLocks noGrp="1"/>
          </p:cNvSpPr>
          <p:nvPr>
            <p:ph idx="1"/>
          </p:nvPr>
        </p:nvSpPr>
        <p:spPr>
          <a:xfrm>
            <a:off x="875923" y="2670615"/>
            <a:ext cx="10515600" cy="4351338"/>
          </a:xfrm>
        </p:spPr>
        <p:txBody>
          <a:bodyPr vert="horz" lIns="91440" tIns="45720" rIns="91440" bIns="45720" rtlCol="0" anchor="t">
            <a:normAutofit/>
          </a:bodyPr>
          <a:lstStyle/>
          <a:p>
            <a:pPr marL="0" indent="0">
              <a:buNone/>
            </a:pPr>
            <a:endParaRPr lang="en-US" dirty="0">
              <a:ea typeface="Calibri"/>
              <a:cs typeface="Calibri"/>
            </a:endParaRPr>
          </a:p>
          <a:p>
            <a:endParaRPr lang="en-US" dirty="0">
              <a:ea typeface="Calibri"/>
              <a:cs typeface="Calibri"/>
            </a:endParaRPr>
          </a:p>
        </p:txBody>
      </p:sp>
      <p:pic>
        <p:nvPicPr>
          <p:cNvPr id="4" name="Online Media 3" title="Eat Smart food waste project">
            <a:hlinkClick r:id="" action="ppaction://media"/>
            <a:extLst>
              <a:ext uri="{FF2B5EF4-FFF2-40B4-BE49-F238E27FC236}">
                <a16:creationId xmlns:a16="http://schemas.microsoft.com/office/drawing/2014/main" id="{3E489A35-DE32-6719-5C89-DF41938A1161}"/>
              </a:ext>
            </a:extLst>
          </p:cNvPr>
          <p:cNvPicPr>
            <a:picLocks noRot="1" noChangeAspect="1"/>
          </p:cNvPicPr>
          <p:nvPr>
            <a:videoFile r:link="rId1"/>
          </p:nvPr>
        </p:nvPicPr>
        <p:blipFill>
          <a:blip r:embed="rId4"/>
          <a:stretch>
            <a:fillRect/>
          </a:stretch>
        </p:blipFill>
        <p:spPr>
          <a:xfrm>
            <a:off x="2401294" y="1341486"/>
            <a:ext cx="9763719" cy="5516514"/>
          </a:xfrm>
          <a:prstGeom prst="rect">
            <a:avLst/>
          </a:prstGeom>
        </p:spPr>
      </p:pic>
      <p:sp>
        <p:nvSpPr>
          <p:cNvPr id="6" name="TextBox 5">
            <a:extLst>
              <a:ext uri="{FF2B5EF4-FFF2-40B4-BE49-F238E27FC236}">
                <a16:creationId xmlns:a16="http://schemas.microsoft.com/office/drawing/2014/main" id="{FD5227F5-217A-C0F9-B54B-331DD280A72D}"/>
              </a:ext>
            </a:extLst>
          </p:cNvPr>
          <p:cNvSpPr txBox="1"/>
          <p:nvPr/>
        </p:nvSpPr>
        <p:spPr>
          <a:xfrm>
            <a:off x="190831" y="1622066"/>
            <a:ext cx="1948070" cy="2031325"/>
          </a:xfrm>
          <a:prstGeom prst="rect">
            <a:avLst/>
          </a:prstGeom>
          <a:noFill/>
        </p:spPr>
        <p:txBody>
          <a:bodyPr wrap="square" rtlCol="0">
            <a:spAutoFit/>
          </a:bodyPr>
          <a:lstStyle/>
          <a:p>
            <a:r>
              <a:rPr lang="en-GB" dirty="0">
                <a:solidFill>
                  <a:srgbClr val="164194"/>
                </a:solidFill>
              </a:rPr>
              <a:t>Watch how another school has reduced food waste.</a:t>
            </a:r>
          </a:p>
          <a:p>
            <a:endParaRPr lang="en-GB" dirty="0">
              <a:solidFill>
                <a:srgbClr val="164194"/>
              </a:solidFill>
            </a:endParaRPr>
          </a:p>
          <a:p>
            <a:r>
              <a:rPr lang="en-GB" dirty="0">
                <a:solidFill>
                  <a:srgbClr val="009C64"/>
                </a:solidFill>
              </a:rPr>
              <a:t>Would this work in our school? </a:t>
            </a:r>
          </a:p>
        </p:txBody>
      </p:sp>
      <p:pic>
        <p:nvPicPr>
          <p:cNvPr id="9" name="Picture 8" descr="A close-up of a sign&#10;&#10;Description automatically generated">
            <a:extLst>
              <a:ext uri="{FF2B5EF4-FFF2-40B4-BE49-F238E27FC236}">
                <a16:creationId xmlns:a16="http://schemas.microsoft.com/office/drawing/2014/main" id="{AF179DCF-DDF5-5600-C921-4F8D4650AD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32222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 </a:t>
            </a:r>
            <a:br>
              <a:rPr lang="en-US" sz="3600" b="1" dirty="0">
                <a:cs typeface="Calibri Light"/>
              </a:rPr>
            </a:br>
            <a:r>
              <a:rPr lang="en-US" sz="3600" b="1" dirty="0">
                <a:cs typeface="Calibri Light"/>
              </a:rPr>
              <a:t> Where does our food come from?</a:t>
            </a:r>
            <a:endParaRPr lang="en-US" sz="3600" dirty="0">
              <a:ea typeface="Calibri Light"/>
              <a:cs typeface="Calibri Light"/>
            </a:endParaRPr>
          </a:p>
        </p:txBody>
      </p:sp>
      <p:pic>
        <p:nvPicPr>
          <p:cNvPr id="3" name="Picture 2" descr="A group of children in uniform holding plates of food&#10;&#10;Description automatically generated">
            <a:extLst>
              <a:ext uri="{FF2B5EF4-FFF2-40B4-BE49-F238E27FC236}">
                <a16:creationId xmlns:a16="http://schemas.microsoft.com/office/drawing/2014/main" id="{6DFE6B91-0219-4B43-2D81-8B9174C7ECE2}"/>
              </a:ext>
            </a:extLst>
          </p:cNvPr>
          <p:cNvPicPr>
            <a:picLocks noChangeAspect="1"/>
          </p:cNvPicPr>
          <p:nvPr/>
        </p:nvPicPr>
        <p:blipFill>
          <a:blip r:embed="rId3"/>
          <a:stretch>
            <a:fillRect/>
          </a:stretch>
        </p:blipFill>
        <p:spPr>
          <a:xfrm>
            <a:off x="481888" y="1570180"/>
            <a:ext cx="7766917" cy="4746356"/>
          </a:xfrm>
          <a:prstGeom prst="rect">
            <a:avLst/>
          </a:prstGeom>
        </p:spPr>
      </p:pic>
      <p:sp>
        <p:nvSpPr>
          <p:cNvPr id="4" name="TextBox 3">
            <a:extLst>
              <a:ext uri="{FF2B5EF4-FFF2-40B4-BE49-F238E27FC236}">
                <a16:creationId xmlns:a16="http://schemas.microsoft.com/office/drawing/2014/main" id="{A7B52F90-063D-5467-5565-3D869066E8E9}"/>
              </a:ext>
            </a:extLst>
          </p:cNvPr>
          <p:cNvSpPr txBox="1"/>
          <p:nvPr/>
        </p:nvSpPr>
        <p:spPr>
          <a:xfrm>
            <a:off x="8329690" y="1569267"/>
            <a:ext cx="379082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009C64"/>
                </a:solidFill>
                <a:cs typeface="Calibri"/>
              </a:rPr>
              <a:t>What do we already </a:t>
            </a:r>
            <a:r>
              <a:rPr lang="en-US" sz="3200">
                <a:solidFill>
                  <a:srgbClr val="009C64"/>
                </a:solidFill>
                <a:cs typeface="Calibri"/>
              </a:rPr>
              <a:t>know?</a:t>
            </a:r>
            <a:endParaRPr lang="en-US">
              <a:solidFill>
                <a:srgbClr val="009C64"/>
              </a:solidFill>
            </a:endParaRPr>
          </a:p>
        </p:txBody>
      </p:sp>
      <p:pic>
        <p:nvPicPr>
          <p:cNvPr id="5" name="Picture 4" descr="A close-up of a sign&#10;&#10;Description automatically generated">
            <a:extLst>
              <a:ext uri="{FF2B5EF4-FFF2-40B4-BE49-F238E27FC236}">
                <a16:creationId xmlns:a16="http://schemas.microsoft.com/office/drawing/2014/main" id="{AC1F4929-ED97-C1A9-DEB8-6D352EC94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6571197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normAutofit fontScale="90000"/>
          </a:bodyPr>
          <a:lstStyle/>
          <a:p>
            <a:r>
              <a:rPr lang="en-US" dirty="0">
                <a:cs typeface="Calibri Light"/>
              </a:rPr>
              <a:t>  Week 4</a:t>
            </a:r>
            <a:br>
              <a:rPr lang="en-US" dirty="0">
                <a:cs typeface="Calibri Light"/>
              </a:rPr>
            </a:br>
            <a:r>
              <a:rPr lang="en-US" b="1" dirty="0">
                <a:cs typeface="Calibri Light"/>
              </a:rPr>
              <a:t>   School Actions</a:t>
            </a:r>
            <a:br>
              <a:rPr lang="en-US" sz="3600" b="1" dirty="0">
                <a:cs typeface="Calibri Light"/>
              </a:rPr>
            </a:br>
            <a:endParaRPr lang="en-US" sz="3600" b="1" dirty="0">
              <a:cs typeface="Calibri Light"/>
            </a:endParaRPr>
          </a:p>
        </p:txBody>
      </p:sp>
      <p:pic>
        <p:nvPicPr>
          <p:cNvPr id="8" name="Content Placeholder 7" descr="A close-up of a trash can&#10;&#10;Description automatically generated">
            <a:extLst>
              <a:ext uri="{FF2B5EF4-FFF2-40B4-BE49-F238E27FC236}">
                <a16:creationId xmlns:a16="http://schemas.microsoft.com/office/drawing/2014/main" id="{3AB96596-E2F5-E79D-E653-7E9BB8B80F40}"/>
              </a:ext>
            </a:extLst>
          </p:cNvPr>
          <p:cNvPicPr>
            <a:picLocks noGrp="1" noChangeAspect="1"/>
          </p:cNvPicPr>
          <p:nvPr>
            <p:ph idx="1"/>
          </p:nvPr>
        </p:nvPicPr>
        <p:blipFill>
          <a:blip r:embed="rId2"/>
          <a:stretch>
            <a:fillRect/>
          </a:stretch>
        </p:blipFill>
        <p:spPr>
          <a:xfrm>
            <a:off x="899021" y="1731998"/>
            <a:ext cx="7649558" cy="3062639"/>
          </a:xfrm>
        </p:spPr>
      </p:pic>
      <p:sp>
        <p:nvSpPr>
          <p:cNvPr id="4" name="TextBox 3">
            <a:extLst>
              <a:ext uri="{FF2B5EF4-FFF2-40B4-BE49-F238E27FC236}">
                <a16:creationId xmlns:a16="http://schemas.microsoft.com/office/drawing/2014/main" id="{77520070-6D77-CE19-9AD1-D28929CF41D9}"/>
              </a:ext>
            </a:extLst>
          </p:cNvPr>
          <p:cNvSpPr txBox="1"/>
          <p:nvPr/>
        </p:nvSpPr>
        <p:spPr>
          <a:xfrm>
            <a:off x="899021" y="4972896"/>
            <a:ext cx="1027256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164194"/>
                </a:solidFill>
                <a:ea typeface="Calibri"/>
                <a:cs typeface="Calibri"/>
              </a:rPr>
              <a:t>Composting is a great way of disposing of fruit and vegetable peelings.  Compost also helps keep our soils healthy.</a:t>
            </a:r>
          </a:p>
          <a:p>
            <a:endParaRPr lang="en-US" sz="2400" dirty="0">
              <a:solidFill>
                <a:srgbClr val="164194"/>
              </a:solidFill>
              <a:ea typeface="Calibri"/>
              <a:cs typeface="Calibri"/>
            </a:endParaRPr>
          </a:p>
          <a:p>
            <a:r>
              <a:rPr lang="en-US" sz="2400" dirty="0">
                <a:solidFill>
                  <a:srgbClr val="009C64"/>
                </a:solidFill>
                <a:ea typeface="Calibri"/>
                <a:cs typeface="Calibri"/>
              </a:rPr>
              <a:t>Could we create our own compost at school?</a:t>
            </a:r>
            <a:endParaRPr lang="en-US" sz="2400" dirty="0">
              <a:solidFill>
                <a:srgbClr val="009C64"/>
              </a:solidFill>
            </a:endParaRPr>
          </a:p>
        </p:txBody>
      </p:sp>
      <p:pic>
        <p:nvPicPr>
          <p:cNvPr id="6" name="Picture 5" descr="A close-up of a sign&#10;&#10;Description automatically generated">
            <a:extLst>
              <a:ext uri="{FF2B5EF4-FFF2-40B4-BE49-F238E27FC236}">
                <a16:creationId xmlns:a16="http://schemas.microsoft.com/office/drawing/2014/main" id="{ECC39269-5B97-0167-A176-1892236385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5719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8">
            <a:extLst>
              <a:ext uri="{FF2B5EF4-FFF2-40B4-BE49-F238E27FC236}">
                <a16:creationId xmlns:a16="http://schemas.microsoft.com/office/drawing/2014/main" id="{1ACDAFDB-933F-4E96-4A45-A44FD09D5237}"/>
              </a:ext>
            </a:extLst>
          </p:cNvPr>
          <p:cNvSpPr/>
          <p:nvPr/>
        </p:nvSpPr>
        <p:spPr>
          <a:xfrm rot="-600000">
            <a:off x="497501" y="1909417"/>
            <a:ext cx="3744312" cy="2667000"/>
          </a:xfrm>
          <a:prstGeom prst="wedgeRoundRectCallou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lstStyle/>
          <a:p>
            <a:r>
              <a:rPr lang="en-US" dirty="0">
                <a:cs typeface="Calibri Light"/>
              </a:rPr>
              <a:t>   </a:t>
            </a:r>
            <a:r>
              <a:rPr lang="en-US" sz="4000" dirty="0">
                <a:cs typeface="Calibri Light"/>
              </a:rPr>
              <a:t>Week 4</a:t>
            </a:r>
            <a:br>
              <a:rPr lang="en-US" sz="4000" dirty="0">
                <a:cs typeface="Calibri Light"/>
              </a:rPr>
            </a:br>
            <a:r>
              <a:rPr lang="en-US" sz="4000" dirty="0">
                <a:cs typeface="Calibri Light"/>
              </a:rPr>
              <a:t>   </a:t>
            </a:r>
            <a:r>
              <a:rPr lang="en-US" sz="4000" b="1" dirty="0">
                <a:cs typeface="Calibri Light"/>
              </a:rPr>
              <a:t>School Actions</a:t>
            </a:r>
            <a:endParaRPr lang="en-US" sz="3600" dirty="0">
              <a:ea typeface="Calibri Light"/>
              <a:cs typeface="Calibri Light"/>
            </a:endParaRPr>
          </a:p>
        </p:txBody>
      </p:sp>
      <p:sp>
        <p:nvSpPr>
          <p:cNvPr id="7" name="TextBox 6">
            <a:extLst>
              <a:ext uri="{FF2B5EF4-FFF2-40B4-BE49-F238E27FC236}">
                <a16:creationId xmlns:a16="http://schemas.microsoft.com/office/drawing/2014/main" id="{614F93ED-B383-720E-A8C0-EDAE2E4BC112}"/>
              </a:ext>
            </a:extLst>
          </p:cNvPr>
          <p:cNvSpPr txBox="1"/>
          <p:nvPr/>
        </p:nvSpPr>
        <p:spPr>
          <a:xfrm rot="-600000">
            <a:off x="980279" y="2265872"/>
            <a:ext cx="333703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What needs to change at school?</a:t>
            </a:r>
          </a:p>
        </p:txBody>
      </p:sp>
      <p:sp>
        <p:nvSpPr>
          <p:cNvPr id="10" name="Speech Bubble: Rectangle with Corners Rounded 9">
            <a:extLst>
              <a:ext uri="{FF2B5EF4-FFF2-40B4-BE49-F238E27FC236}">
                <a16:creationId xmlns:a16="http://schemas.microsoft.com/office/drawing/2014/main" id="{F364BAF6-2DA5-58CA-CE23-995BFAD74F42}"/>
              </a:ext>
            </a:extLst>
          </p:cNvPr>
          <p:cNvSpPr/>
          <p:nvPr/>
        </p:nvSpPr>
        <p:spPr>
          <a:xfrm rot="1200000">
            <a:off x="7321139" y="1763285"/>
            <a:ext cx="4033345" cy="2969172"/>
          </a:xfrm>
          <a:prstGeom prst="wedgeRoundRectCallout">
            <a:avLst/>
          </a:prstGeom>
          <a:solidFill>
            <a:srgbClr val="35BC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8414B70E-E16C-BEB9-4BC7-09522DABDF9A}"/>
              </a:ext>
            </a:extLst>
          </p:cNvPr>
          <p:cNvSpPr txBox="1"/>
          <p:nvPr/>
        </p:nvSpPr>
        <p:spPr>
          <a:xfrm rot="1140000">
            <a:off x="7838279" y="1816976"/>
            <a:ext cx="333703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cs typeface="Calibri"/>
              </a:rPr>
              <a:t>Which of the adults in the school can help?</a:t>
            </a:r>
            <a:endParaRPr lang="en-US" dirty="0">
              <a:cs typeface="Calibri"/>
            </a:endParaRPr>
          </a:p>
          <a:p>
            <a:endParaRPr lang="en-US" sz="3600" dirty="0">
              <a:cs typeface="Calibri"/>
            </a:endParaRPr>
          </a:p>
          <a:p>
            <a:r>
              <a:rPr lang="en-US" sz="3600" dirty="0">
                <a:cs typeface="Calibri"/>
              </a:rPr>
              <a:t>Talk to them!</a:t>
            </a:r>
          </a:p>
        </p:txBody>
      </p:sp>
      <p:sp>
        <p:nvSpPr>
          <p:cNvPr id="14" name="Explosion: 14 Points 13">
            <a:extLst>
              <a:ext uri="{FF2B5EF4-FFF2-40B4-BE49-F238E27FC236}">
                <a16:creationId xmlns:a16="http://schemas.microsoft.com/office/drawing/2014/main" id="{002C4783-8B46-FEB7-74BD-7890EFBF1026}"/>
              </a:ext>
            </a:extLst>
          </p:cNvPr>
          <p:cNvSpPr/>
          <p:nvPr/>
        </p:nvSpPr>
        <p:spPr>
          <a:xfrm rot="540000">
            <a:off x="2362390" y="3757496"/>
            <a:ext cx="6897411" cy="3704894"/>
          </a:xfrm>
          <a:prstGeom prst="irregularSeal2">
            <a:avLst/>
          </a:prstGeom>
          <a:solidFill>
            <a:srgbClr val="1641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7FD5C12B-0679-6C17-31E5-7DA5D6372E78}"/>
              </a:ext>
            </a:extLst>
          </p:cNvPr>
          <p:cNvSpPr txBox="1"/>
          <p:nvPr/>
        </p:nvSpPr>
        <p:spPr>
          <a:xfrm>
            <a:off x="3498649" y="4725294"/>
            <a:ext cx="476275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cs typeface="Calibri"/>
              </a:rPr>
              <a:t>Take some photos </a:t>
            </a:r>
            <a:endParaRPr lang="en-US" dirty="0">
              <a:solidFill>
                <a:schemeClr val="bg1"/>
              </a:solidFill>
            </a:endParaRPr>
          </a:p>
          <a:p>
            <a:r>
              <a:rPr lang="en-US" sz="3600" dirty="0">
                <a:solidFill>
                  <a:schemeClr val="bg1"/>
                </a:solidFill>
                <a:cs typeface="Calibri"/>
              </a:rPr>
              <a:t>of people taking action for food at school!</a:t>
            </a:r>
          </a:p>
        </p:txBody>
      </p:sp>
      <p:pic>
        <p:nvPicPr>
          <p:cNvPr id="4" name="Picture 3" descr="A close-up of a sign&#10;&#10;Description automatically generated">
            <a:extLst>
              <a:ext uri="{FF2B5EF4-FFF2-40B4-BE49-F238E27FC236}">
                <a16:creationId xmlns:a16="http://schemas.microsoft.com/office/drawing/2014/main" id="{6B1BA4C6-60A1-10C2-135D-EADB28ECD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3030287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009C64"/>
          </a:solidFill>
        </p:spPr>
        <p:txBody>
          <a:bodyPr/>
          <a:lstStyle/>
          <a:p>
            <a:r>
              <a:rPr lang="en-US" dirty="0">
                <a:cs typeface="Calibri Light"/>
              </a:rPr>
              <a:t>   </a:t>
            </a:r>
            <a:r>
              <a:rPr lang="en-US" sz="4000" dirty="0">
                <a:cs typeface="Calibri Light"/>
              </a:rPr>
              <a:t>Week 4</a:t>
            </a:r>
            <a:br>
              <a:rPr lang="en-US" sz="4000" dirty="0">
                <a:cs typeface="Calibri Light"/>
              </a:rPr>
            </a:br>
            <a:r>
              <a:rPr lang="en-US" sz="4000" dirty="0">
                <a:cs typeface="Calibri Light"/>
              </a:rPr>
              <a:t>   </a:t>
            </a:r>
            <a:r>
              <a:rPr lang="en-US" sz="4000" b="1" dirty="0">
                <a:cs typeface="Calibri Light"/>
              </a:rPr>
              <a:t>School Actions</a:t>
            </a:r>
            <a:endParaRPr lang="en-US" sz="3600" dirty="0">
              <a:ea typeface="Calibri Light"/>
              <a:cs typeface="Calibri Light"/>
            </a:endParaRPr>
          </a:p>
        </p:txBody>
      </p:sp>
      <p:sp>
        <p:nvSpPr>
          <p:cNvPr id="4" name="Content Placeholder 3">
            <a:extLst>
              <a:ext uri="{FF2B5EF4-FFF2-40B4-BE49-F238E27FC236}">
                <a16:creationId xmlns:a16="http://schemas.microsoft.com/office/drawing/2014/main" id="{445C7064-1403-6311-6688-96E48C984C1D}"/>
              </a:ext>
            </a:extLst>
          </p:cNvPr>
          <p:cNvSpPr>
            <a:spLocks noGrp="1"/>
          </p:cNvSpPr>
          <p:nvPr>
            <p:ph idx="1"/>
          </p:nvPr>
        </p:nvSpPr>
        <p:spPr/>
        <p:txBody>
          <a:bodyPr vert="horz" lIns="91440" tIns="45720" rIns="91440" bIns="45720" rtlCol="0" anchor="t">
            <a:normAutofit lnSpcReduction="10000"/>
          </a:bodyPr>
          <a:lstStyle/>
          <a:p>
            <a:pPr marL="0" indent="0">
              <a:buNone/>
            </a:pPr>
            <a:r>
              <a:rPr lang="en-US" sz="4000" b="1" dirty="0">
                <a:ea typeface="Calibri"/>
                <a:cs typeface="Calibri"/>
              </a:rPr>
              <a:t>Our class action will be ….</a:t>
            </a:r>
          </a:p>
          <a:p>
            <a:pPr marL="0" indent="0">
              <a:buNone/>
            </a:pPr>
            <a:endParaRPr lang="en-US" sz="4000" b="1" dirty="0">
              <a:ea typeface="Calibri"/>
              <a:cs typeface="Calibri"/>
            </a:endParaRPr>
          </a:p>
          <a:p>
            <a:pPr marL="0" indent="0">
              <a:buNone/>
            </a:pPr>
            <a:r>
              <a:rPr lang="en-US" sz="4000" b="1" dirty="0">
                <a:ea typeface="Calibri"/>
                <a:cs typeface="Calibri"/>
              </a:rPr>
              <a:t>Our school action will be …</a:t>
            </a:r>
          </a:p>
          <a:p>
            <a:pPr marL="0" indent="0">
              <a:buNone/>
            </a:pPr>
            <a:endParaRPr lang="en-US" sz="4000" b="1" dirty="0">
              <a:ea typeface="Calibri"/>
              <a:cs typeface="Calibri"/>
            </a:endParaRPr>
          </a:p>
          <a:p>
            <a:pPr marL="0" indent="0">
              <a:buNone/>
            </a:pPr>
            <a:r>
              <a:rPr lang="en-US" sz="4000" b="1" dirty="0">
                <a:ea typeface="Calibri"/>
                <a:cs typeface="Calibri"/>
              </a:rPr>
              <a:t>Take some photos of your class being changemakers about food</a:t>
            </a:r>
          </a:p>
          <a:p>
            <a:pPr marL="0" indent="0">
              <a:buNone/>
            </a:pPr>
            <a:r>
              <a:rPr lang="en-US" sz="4000" b="1" dirty="0">
                <a:ea typeface="Calibri"/>
                <a:cs typeface="Calibri"/>
              </a:rPr>
              <a:t>Talk to others in the school </a:t>
            </a:r>
          </a:p>
        </p:txBody>
      </p:sp>
      <p:pic>
        <p:nvPicPr>
          <p:cNvPr id="5" name="Picture 4" descr="A close-up of a sign&#10;&#10;Description automatically generated">
            <a:extLst>
              <a:ext uri="{FF2B5EF4-FFF2-40B4-BE49-F238E27FC236}">
                <a16:creationId xmlns:a16="http://schemas.microsoft.com/office/drawing/2014/main" id="{BD4AA9DD-2C21-5008-ED24-AEF0BD2B3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090806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normAutofit/>
          </a:bodyPr>
          <a:lstStyle/>
          <a:p>
            <a:r>
              <a:rPr lang="en-US" dirty="0">
                <a:cs typeface="Calibri Light"/>
              </a:rPr>
              <a:t>  Week 5</a:t>
            </a:r>
            <a:br>
              <a:rPr lang="en-US" dirty="0">
                <a:cs typeface="Calibri Light"/>
              </a:rPr>
            </a:br>
            <a:r>
              <a:rPr lang="en-US" sz="3600" b="1" dirty="0">
                <a:cs typeface="Calibri Light"/>
              </a:rPr>
              <a:t>   Individual and Family Actions</a:t>
            </a:r>
            <a:endParaRPr lang="en-US" sz="3600" dirty="0">
              <a:ea typeface="Calibri Light"/>
              <a:cs typeface="Calibri Light"/>
            </a:endParaRPr>
          </a:p>
        </p:txBody>
      </p:sp>
      <p:sp>
        <p:nvSpPr>
          <p:cNvPr id="6" name="Content Placeholder 5">
            <a:extLst>
              <a:ext uri="{FF2B5EF4-FFF2-40B4-BE49-F238E27FC236}">
                <a16:creationId xmlns:a16="http://schemas.microsoft.com/office/drawing/2014/main" id="{CCE50059-266A-FC67-15FD-05362B23EBA2}"/>
              </a:ext>
            </a:extLst>
          </p:cNvPr>
          <p:cNvSpPr txBox="1">
            <a:spLocks/>
          </p:cNvSpPr>
          <p:nvPr/>
        </p:nvSpPr>
        <p:spPr>
          <a:xfrm>
            <a:off x="96371" y="1344324"/>
            <a:ext cx="12068642" cy="148751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cs typeface="Calibri"/>
              </a:rPr>
              <a:t>This week we'll be thinking of ways we can make good environmental choices about food at home.</a:t>
            </a:r>
            <a:endParaRPr lang="en-US" sz="4000" dirty="0"/>
          </a:p>
          <a:p>
            <a:pPr marL="0" indent="0">
              <a:buNone/>
            </a:pPr>
            <a:endParaRPr lang="en-US" b="1" u="sng" dirty="0">
              <a:solidFill>
                <a:srgbClr val="7030A0"/>
              </a:solidFill>
              <a:ea typeface="Calibri"/>
              <a:cs typeface="Calibri"/>
            </a:endParaRPr>
          </a:p>
        </p:txBody>
      </p:sp>
      <p:pic>
        <p:nvPicPr>
          <p:cNvPr id="5" name="Online Media 4" title="TOP TIPS to EAT WELL and SAVE THE PLANET 💪🌍 | Newsround">
            <a:hlinkClick r:id="" action="ppaction://media"/>
            <a:extLst>
              <a:ext uri="{FF2B5EF4-FFF2-40B4-BE49-F238E27FC236}">
                <a16:creationId xmlns:a16="http://schemas.microsoft.com/office/drawing/2014/main" id="{9D5C744E-6012-6024-3CA5-5BBBDE1429AF}"/>
              </a:ext>
            </a:extLst>
          </p:cNvPr>
          <p:cNvPicPr>
            <a:picLocks noRot="1" noChangeAspect="1"/>
          </p:cNvPicPr>
          <p:nvPr>
            <a:videoFile r:link="rId1"/>
          </p:nvPr>
        </p:nvPicPr>
        <p:blipFill>
          <a:blip r:embed="rId4"/>
          <a:stretch>
            <a:fillRect/>
          </a:stretch>
        </p:blipFill>
        <p:spPr>
          <a:xfrm>
            <a:off x="1963972" y="2461110"/>
            <a:ext cx="7490129" cy="4231933"/>
          </a:xfrm>
          <a:prstGeom prst="rect">
            <a:avLst/>
          </a:prstGeom>
        </p:spPr>
      </p:pic>
      <p:pic>
        <p:nvPicPr>
          <p:cNvPr id="8" name="Picture 7" descr="A close-up of a sign&#10;&#10;Description automatically generated">
            <a:extLst>
              <a:ext uri="{FF2B5EF4-FFF2-40B4-BE49-F238E27FC236}">
                <a16:creationId xmlns:a16="http://schemas.microsoft.com/office/drawing/2014/main" id="{AB18A602-FC36-71ED-4B99-5241D46E2D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0854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ea typeface="Calibri Light"/>
                <a:cs typeface="Calibri Light"/>
              </a:rPr>
              <a:t>Week 5</a:t>
            </a:r>
            <a:br>
              <a:rPr lang="en-US" dirty="0">
                <a:ea typeface="Calibri Light"/>
                <a:cs typeface="Calibri Light"/>
              </a:rPr>
            </a:br>
            <a:r>
              <a:rPr lang="en-US" dirty="0">
                <a:ea typeface="Calibri Light"/>
                <a:cs typeface="Calibri Light"/>
              </a:rPr>
              <a:t> </a:t>
            </a:r>
            <a:r>
              <a:rPr lang="en-US" b="1" dirty="0">
                <a:ea typeface="Calibri Light"/>
                <a:cs typeface="Calibri Light"/>
              </a:rPr>
              <a:t>Individual and Family Actions</a:t>
            </a:r>
            <a:endParaRPr lang="en-US" b="1" dirty="0"/>
          </a:p>
        </p:txBody>
      </p:sp>
      <p:sp>
        <p:nvSpPr>
          <p:cNvPr id="4" name="Content Placeholder 3">
            <a:extLst>
              <a:ext uri="{FF2B5EF4-FFF2-40B4-BE49-F238E27FC236}">
                <a16:creationId xmlns:a16="http://schemas.microsoft.com/office/drawing/2014/main" id="{57EF7995-97C1-AFA2-D4FE-35C624D6AC42}"/>
              </a:ext>
            </a:extLst>
          </p:cNvPr>
          <p:cNvSpPr>
            <a:spLocks noGrp="1"/>
          </p:cNvSpPr>
          <p:nvPr>
            <p:ph idx="1"/>
          </p:nvPr>
        </p:nvSpPr>
        <p:spPr>
          <a:xfrm>
            <a:off x="6474125" y="1710606"/>
            <a:ext cx="10515600" cy="4351338"/>
          </a:xfrm>
        </p:spPr>
        <p:txBody>
          <a:bodyPr vert="horz" lIns="91440" tIns="45720" rIns="91440" bIns="45720" rtlCol="0" anchor="t">
            <a:normAutofit/>
          </a:bodyPr>
          <a:lstStyle/>
          <a:p>
            <a:pPr marL="0" indent="0">
              <a:buNone/>
            </a:pPr>
            <a:r>
              <a:rPr lang="en-US" sz="6000" b="1" dirty="0">
                <a:solidFill>
                  <a:srgbClr val="009C64"/>
                </a:solidFill>
                <a:ea typeface="Calibri"/>
                <a:cs typeface="Calibri"/>
              </a:rPr>
              <a:t>500 </a:t>
            </a:r>
            <a:r>
              <a:rPr lang="en-US" sz="6000" b="1" err="1">
                <a:solidFill>
                  <a:srgbClr val="009C64"/>
                </a:solidFill>
                <a:ea typeface="Calibri"/>
                <a:cs typeface="Calibri"/>
              </a:rPr>
              <a:t>tonnes</a:t>
            </a:r>
            <a:endParaRPr lang="en-US" sz="6000" b="1">
              <a:solidFill>
                <a:srgbClr val="009C64"/>
              </a:solidFill>
              <a:ea typeface="Calibri"/>
              <a:cs typeface="Calibri"/>
            </a:endParaRPr>
          </a:p>
          <a:p>
            <a:pPr marL="0" indent="0">
              <a:buNone/>
            </a:pPr>
            <a:r>
              <a:rPr lang="en-US" sz="6000" b="1" dirty="0">
                <a:solidFill>
                  <a:srgbClr val="009C64"/>
                </a:solidFill>
                <a:ea typeface="Calibri"/>
                <a:cs typeface="Calibri"/>
              </a:rPr>
              <a:t>1 million </a:t>
            </a:r>
            <a:r>
              <a:rPr lang="en-US" sz="6000" b="1" dirty="0" err="1">
                <a:solidFill>
                  <a:srgbClr val="009C64"/>
                </a:solidFill>
                <a:ea typeface="Calibri"/>
                <a:cs typeface="Calibri"/>
              </a:rPr>
              <a:t>tonnes</a:t>
            </a:r>
            <a:endParaRPr lang="en-US" sz="6000" b="1">
              <a:solidFill>
                <a:srgbClr val="009C64"/>
              </a:solidFill>
              <a:ea typeface="Calibri"/>
              <a:cs typeface="Calibri"/>
            </a:endParaRPr>
          </a:p>
          <a:p>
            <a:pPr marL="0" indent="0">
              <a:buNone/>
            </a:pPr>
            <a:r>
              <a:rPr lang="en-US" sz="6000" b="1" dirty="0">
                <a:solidFill>
                  <a:srgbClr val="009C64"/>
                </a:solidFill>
                <a:ea typeface="Calibri"/>
                <a:cs typeface="Calibri"/>
              </a:rPr>
              <a:t>7 million </a:t>
            </a:r>
            <a:r>
              <a:rPr lang="en-US" sz="6000" b="1" dirty="0" err="1">
                <a:solidFill>
                  <a:srgbClr val="009C64"/>
                </a:solidFill>
                <a:ea typeface="Calibri"/>
                <a:cs typeface="Calibri"/>
              </a:rPr>
              <a:t>tonnes</a:t>
            </a:r>
            <a:endParaRPr lang="en-US" sz="6000" b="1">
              <a:solidFill>
                <a:srgbClr val="009C64"/>
              </a:solidFill>
              <a:ea typeface="Calibri"/>
              <a:cs typeface="Calibri"/>
            </a:endParaRPr>
          </a:p>
          <a:p>
            <a:pPr marL="0" indent="0">
              <a:buNone/>
            </a:pPr>
            <a:endParaRPr lang="en-US" sz="9600" b="1" dirty="0">
              <a:solidFill>
                <a:srgbClr val="009C64"/>
              </a:solidFill>
              <a:ea typeface="Calibri"/>
              <a:cs typeface="Calibri"/>
            </a:endParaRPr>
          </a:p>
        </p:txBody>
      </p:sp>
      <p:sp>
        <p:nvSpPr>
          <p:cNvPr id="6" name="Content Placeholder 5">
            <a:extLst>
              <a:ext uri="{FF2B5EF4-FFF2-40B4-BE49-F238E27FC236}">
                <a16:creationId xmlns:a16="http://schemas.microsoft.com/office/drawing/2014/main" id="{CCE50059-266A-FC67-15FD-05362B23EBA2}"/>
              </a:ext>
            </a:extLst>
          </p:cNvPr>
          <p:cNvSpPr txBox="1">
            <a:spLocks/>
          </p:cNvSpPr>
          <p:nvPr/>
        </p:nvSpPr>
        <p:spPr>
          <a:xfrm>
            <a:off x="737558" y="1710606"/>
            <a:ext cx="4894053"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164194"/>
                </a:solidFill>
                <a:cs typeface="Calibri"/>
              </a:rPr>
              <a:t>How many </a:t>
            </a:r>
            <a:r>
              <a:rPr lang="en-US" sz="3200" b="1" err="1">
                <a:solidFill>
                  <a:srgbClr val="164194"/>
                </a:solidFill>
                <a:cs typeface="Calibri"/>
              </a:rPr>
              <a:t>tonnes</a:t>
            </a:r>
            <a:r>
              <a:rPr lang="en-US" sz="3200" b="1" dirty="0">
                <a:solidFill>
                  <a:srgbClr val="164194"/>
                </a:solidFill>
                <a:cs typeface="Calibri"/>
              </a:rPr>
              <a:t> of food waste from each house each year in U.K. 2018?</a:t>
            </a:r>
            <a:endParaRPr lang="en-US" sz="3200" dirty="0">
              <a:solidFill>
                <a:srgbClr val="000000"/>
              </a:solidFill>
              <a:cs typeface="Calibri"/>
            </a:endParaRPr>
          </a:p>
          <a:p>
            <a:pPr marL="0" indent="0">
              <a:buFont typeface="Arial" panose="020B0604020202020204" pitchFamily="34" charset="0"/>
              <a:buNone/>
            </a:pPr>
            <a:endParaRPr lang="en-US" sz="5400" b="1" dirty="0">
              <a:solidFill>
                <a:srgbClr val="164194"/>
              </a:solidFill>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p:txBody>
      </p:sp>
      <p:pic>
        <p:nvPicPr>
          <p:cNvPr id="5" name="Picture 4" descr="A group of blue objects with white objects on them&#10;&#10;Description automatically generated">
            <a:extLst>
              <a:ext uri="{FF2B5EF4-FFF2-40B4-BE49-F238E27FC236}">
                <a16:creationId xmlns:a16="http://schemas.microsoft.com/office/drawing/2014/main" id="{92C5189C-A470-AFDE-C82E-99BFF6F27CF6}"/>
              </a:ext>
            </a:extLst>
          </p:cNvPr>
          <p:cNvPicPr>
            <a:picLocks noChangeAspect="1"/>
          </p:cNvPicPr>
          <p:nvPr/>
        </p:nvPicPr>
        <p:blipFill>
          <a:blip r:embed="rId3"/>
          <a:stretch>
            <a:fillRect/>
          </a:stretch>
        </p:blipFill>
        <p:spPr>
          <a:xfrm>
            <a:off x="734311" y="3298785"/>
            <a:ext cx="4887809" cy="3366304"/>
          </a:xfrm>
          <a:prstGeom prst="rect">
            <a:avLst/>
          </a:prstGeom>
        </p:spPr>
      </p:pic>
      <p:pic>
        <p:nvPicPr>
          <p:cNvPr id="7" name="Picture 6" descr="A close-up of a sign&#10;&#10;Description automatically generated">
            <a:extLst>
              <a:ext uri="{FF2B5EF4-FFF2-40B4-BE49-F238E27FC236}">
                <a16:creationId xmlns:a16="http://schemas.microsoft.com/office/drawing/2014/main" id="{7EEAB3F8-C73C-18C4-9B9C-1E28A300D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27354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cs typeface="Calibri Light"/>
              </a:rPr>
              <a:t>  Week 5</a:t>
            </a:r>
            <a:br>
              <a:rPr lang="en-US" dirty="0">
                <a:cs typeface="Calibri Light"/>
              </a:rPr>
            </a:br>
            <a:r>
              <a:rPr lang="en-US" b="1" dirty="0">
                <a:cs typeface="Calibri Light"/>
              </a:rPr>
              <a:t>  Individual and Family Actions</a:t>
            </a:r>
            <a:endParaRPr lang="en-US" b="1" dirty="0">
              <a:ea typeface="Calibri Light"/>
              <a:cs typeface="Calibri Light"/>
            </a:endParaRPr>
          </a:p>
        </p:txBody>
      </p:sp>
      <p:sp>
        <p:nvSpPr>
          <p:cNvPr id="11" name="Content Placeholder 5">
            <a:extLst>
              <a:ext uri="{FF2B5EF4-FFF2-40B4-BE49-F238E27FC236}">
                <a16:creationId xmlns:a16="http://schemas.microsoft.com/office/drawing/2014/main" id="{9C53BF30-5B6A-37B4-A652-57A316F890B7}"/>
              </a:ext>
            </a:extLst>
          </p:cNvPr>
          <p:cNvSpPr txBox="1">
            <a:spLocks/>
          </p:cNvSpPr>
          <p:nvPr/>
        </p:nvSpPr>
        <p:spPr>
          <a:xfrm>
            <a:off x="737558" y="1710606"/>
            <a:ext cx="3562965" cy="16804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cs typeface="Calibri"/>
              </a:rPr>
              <a:t>What is estimated cost of this food waste?</a:t>
            </a:r>
            <a:endParaRPr lang="en-US" sz="3600" dirty="0">
              <a:ea typeface="Calibri"/>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p:txBody>
      </p:sp>
      <p:sp>
        <p:nvSpPr>
          <p:cNvPr id="15" name="TextBox 14">
            <a:extLst>
              <a:ext uri="{FF2B5EF4-FFF2-40B4-BE49-F238E27FC236}">
                <a16:creationId xmlns:a16="http://schemas.microsoft.com/office/drawing/2014/main" id="{1A5D45C9-9A30-2EAA-391C-36DB20195AAC}"/>
              </a:ext>
            </a:extLst>
          </p:cNvPr>
          <p:cNvSpPr txBox="1"/>
          <p:nvPr/>
        </p:nvSpPr>
        <p:spPr>
          <a:xfrm>
            <a:off x="6092013" y="1811437"/>
            <a:ext cx="6543554"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FF0000"/>
                </a:solidFill>
                <a:cs typeface="Segoe UI"/>
              </a:rPr>
              <a:t>£500</a:t>
            </a:r>
            <a:endParaRPr lang="en-US" sz="4000" dirty="0">
              <a:ea typeface="Calibri"/>
              <a:cs typeface="Segoe UI"/>
            </a:endParaRPr>
          </a:p>
          <a:p>
            <a:r>
              <a:rPr lang="en-US" sz="4000" dirty="0">
                <a:cs typeface="Segoe UI"/>
              </a:rPr>
              <a:t>​</a:t>
            </a:r>
            <a:endParaRPr lang="en-US" sz="4000" dirty="0">
              <a:ea typeface="Calibri"/>
              <a:cs typeface="Segoe UI"/>
            </a:endParaRPr>
          </a:p>
          <a:p>
            <a:r>
              <a:rPr lang="en-US" sz="4000" dirty="0">
                <a:solidFill>
                  <a:srgbClr val="FF0000"/>
                </a:solidFill>
                <a:ea typeface="Calibri"/>
                <a:cs typeface="Segoe UI"/>
              </a:rPr>
              <a:t>£2 million </a:t>
            </a:r>
          </a:p>
          <a:p>
            <a:r>
              <a:rPr lang="en-US" sz="4000" dirty="0">
                <a:cs typeface="Segoe UI"/>
              </a:rPr>
              <a:t>​</a:t>
            </a:r>
            <a:endParaRPr lang="en-US" sz="4000" dirty="0">
              <a:ea typeface="Calibri"/>
              <a:cs typeface="Segoe UI"/>
            </a:endParaRPr>
          </a:p>
          <a:p>
            <a:r>
              <a:rPr lang="en-US" sz="4000" dirty="0">
                <a:solidFill>
                  <a:srgbClr val="FF0000"/>
                </a:solidFill>
                <a:cs typeface="Segoe UI"/>
              </a:rPr>
              <a:t>£7.5 Billion</a:t>
            </a:r>
            <a:endParaRPr lang="en-US" sz="4000" dirty="0">
              <a:cs typeface="Segoe UI"/>
            </a:endParaRPr>
          </a:p>
          <a:p>
            <a:r>
              <a:rPr lang="en-US" sz="4000" dirty="0">
                <a:cs typeface="Segoe UI"/>
              </a:rPr>
              <a:t>​</a:t>
            </a:r>
            <a:endParaRPr lang="en-US" sz="4000" dirty="0">
              <a:ea typeface="Calibri"/>
              <a:cs typeface="Segoe UI"/>
            </a:endParaRPr>
          </a:p>
          <a:p>
            <a:r>
              <a:rPr lang="en-US" sz="4000" dirty="0">
                <a:solidFill>
                  <a:srgbClr val="FF0000"/>
                </a:solidFill>
                <a:cs typeface="Segoe UI"/>
              </a:rPr>
              <a:t>other</a:t>
            </a:r>
            <a:endParaRPr lang="en-US" sz="4000" dirty="0">
              <a:solidFill>
                <a:srgbClr val="FF0000"/>
              </a:solidFill>
              <a:ea typeface="Calibri"/>
              <a:cs typeface="Segoe UI"/>
            </a:endParaRPr>
          </a:p>
        </p:txBody>
      </p:sp>
      <p:pic>
        <p:nvPicPr>
          <p:cNvPr id="17" name="Picture 16" descr="A cartoon of a person putting garbage in a blue trash can&#10;&#10;Description automatically generated">
            <a:extLst>
              <a:ext uri="{FF2B5EF4-FFF2-40B4-BE49-F238E27FC236}">
                <a16:creationId xmlns:a16="http://schemas.microsoft.com/office/drawing/2014/main" id="{975841DC-9067-2BFA-1DB3-79331D75EA8B}"/>
              </a:ext>
            </a:extLst>
          </p:cNvPr>
          <p:cNvPicPr>
            <a:picLocks noChangeAspect="1"/>
          </p:cNvPicPr>
          <p:nvPr/>
        </p:nvPicPr>
        <p:blipFill>
          <a:blip r:embed="rId3"/>
          <a:stretch>
            <a:fillRect/>
          </a:stretch>
        </p:blipFill>
        <p:spPr>
          <a:xfrm>
            <a:off x="741442" y="3395180"/>
            <a:ext cx="3609975" cy="3038475"/>
          </a:xfrm>
          <a:prstGeom prst="rect">
            <a:avLst/>
          </a:prstGeom>
        </p:spPr>
      </p:pic>
      <p:pic>
        <p:nvPicPr>
          <p:cNvPr id="3" name="Picture 2" descr="A close-up of a sign&#10;&#10;Description automatically generated">
            <a:extLst>
              <a:ext uri="{FF2B5EF4-FFF2-40B4-BE49-F238E27FC236}">
                <a16:creationId xmlns:a16="http://schemas.microsoft.com/office/drawing/2014/main" id="{41DE0150-8F36-AE87-FDDB-75A71B402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724818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cs typeface="Calibri Light"/>
              </a:rPr>
              <a:t>  Week 5</a:t>
            </a:r>
            <a:br>
              <a:rPr lang="en-US" dirty="0">
                <a:cs typeface="Calibri Light"/>
              </a:rPr>
            </a:br>
            <a:r>
              <a:rPr lang="en-US" b="1" dirty="0">
                <a:cs typeface="Calibri Light"/>
              </a:rPr>
              <a:t> Individual and Family Actions</a:t>
            </a:r>
            <a:endParaRPr lang="en-US" sz="3600" b="1" dirty="0">
              <a:ea typeface="Calibri Light"/>
              <a:cs typeface="Calibri Light"/>
            </a:endParaRPr>
          </a:p>
        </p:txBody>
      </p:sp>
      <p:sp>
        <p:nvSpPr>
          <p:cNvPr id="7" name="Content Placeholder 5">
            <a:extLst>
              <a:ext uri="{FF2B5EF4-FFF2-40B4-BE49-F238E27FC236}">
                <a16:creationId xmlns:a16="http://schemas.microsoft.com/office/drawing/2014/main" id="{6663335D-8217-1F74-46C0-5D2BF8AC6A5B}"/>
              </a:ext>
            </a:extLst>
          </p:cNvPr>
          <p:cNvSpPr txBox="1">
            <a:spLocks/>
          </p:cNvSpPr>
          <p:nvPr/>
        </p:nvSpPr>
        <p:spPr>
          <a:xfrm>
            <a:off x="737558" y="1710606"/>
            <a:ext cx="4894053" cy="26835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dirty="0">
                <a:cs typeface="Calibri"/>
              </a:rPr>
              <a:t>How many buckets of water to produce a chicken breast…...</a:t>
            </a:r>
            <a:endParaRPr lang="en-US" sz="3200" dirty="0">
              <a:ea typeface="Calibri"/>
              <a:cs typeface="Calibri"/>
            </a:endParaRPr>
          </a:p>
          <a:p>
            <a:pPr marL="0" indent="0">
              <a:buFont typeface="Arial" panose="020B0604020202020204" pitchFamily="34" charset="0"/>
              <a:buNone/>
            </a:pPr>
            <a:endParaRPr lang="en-US" dirty="0">
              <a:cs typeface="Calibri"/>
            </a:endParaRPr>
          </a:p>
          <a:p>
            <a:pPr marL="0" indent="0">
              <a:buFont typeface="Arial" panose="020B0604020202020204" pitchFamily="34" charset="0"/>
              <a:buNone/>
            </a:pPr>
            <a:endParaRPr lang="en-US" dirty="0">
              <a:cs typeface="Calibri"/>
            </a:endParaRPr>
          </a:p>
        </p:txBody>
      </p:sp>
      <p:sp>
        <p:nvSpPr>
          <p:cNvPr id="9" name="TextBox 8">
            <a:extLst>
              <a:ext uri="{FF2B5EF4-FFF2-40B4-BE49-F238E27FC236}">
                <a16:creationId xmlns:a16="http://schemas.microsoft.com/office/drawing/2014/main" id="{89F27227-4E05-EE77-E079-8AC2444C043A}"/>
              </a:ext>
            </a:extLst>
          </p:cNvPr>
          <p:cNvSpPr txBox="1"/>
          <p:nvPr/>
        </p:nvSpPr>
        <p:spPr>
          <a:xfrm>
            <a:off x="6132653" y="1454552"/>
            <a:ext cx="6775048"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FF0000"/>
                </a:solidFill>
                <a:cs typeface="Segoe UI"/>
              </a:rPr>
              <a:t>2 bucket of water</a:t>
            </a:r>
            <a:endParaRPr lang="en-US" sz="4000" dirty="0">
              <a:ea typeface="Calibri"/>
              <a:cs typeface="Segoe UI"/>
            </a:endParaRPr>
          </a:p>
          <a:p>
            <a:r>
              <a:rPr lang="en-US" sz="4000" dirty="0">
                <a:cs typeface="Segoe UI"/>
              </a:rPr>
              <a:t>​</a:t>
            </a:r>
            <a:endParaRPr lang="en-US" sz="4000" dirty="0">
              <a:ea typeface="Calibri"/>
              <a:cs typeface="Segoe UI"/>
            </a:endParaRPr>
          </a:p>
          <a:p>
            <a:r>
              <a:rPr lang="en-US" sz="4000" dirty="0">
                <a:solidFill>
                  <a:srgbClr val="FF0000"/>
                </a:solidFill>
                <a:cs typeface="Segoe UI"/>
              </a:rPr>
              <a:t>54 buckets</a:t>
            </a:r>
            <a:endParaRPr lang="en-US" sz="4000" dirty="0">
              <a:cs typeface="Segoe UI"/>
            </a:endParaRPr>
          </a:p>
          <a:p>
            <a:r>
              <a:rPr lang="en-US" sz="4000" dirty="0">
                <a:cs typeface="Segoe UI"/>
              </a:rPr>
              <a:t>​</a:t>
            </a:r>
            <a:endParaRPr lang="en-US" sz="4000" dirty="0">
              <a:ea typeface="Calibri"/>
              <a:cs typeface="Segoe UI"/>
            </a:endParaRPr>
          </a:p>
          <a:p>
            <a:r>
              <a:rPr lang="en-US" sz="4000" dirty="0">
                <a:solidFill>
                  <a:srgbClr val="FF0000"/>
                </a:solidFill>
                <a:cs typeface="Segoe UI"/>
              </a:rPr>
              <a:t>100 buckets</a:t>
            </a:r>
            <a:endParaRPr lang="en-US" sz="4000" dirty="0">
              <a:cs typeface="Segoe UI"/>
            </a:endParaRPr>
          </a:p>
          <a:p>
            <a:r>
              <a:rPr lang="en-US" sz="4000" dirty="0">
                <a:cs typeface="Segoe UI"/>
              </a:rPr>
              <a:t>​</a:t>
            </a:r>
            <a:endParaRPr lang="en-US" sz="4000" dirty="0">
              <a:ea typeface="Calibri"/>
              <a:cs typeface="Segoe UI"/>
            </a:endParaRPr>
          </a:p>
          <a:p>
            <a:r>
              <a:rPr lang="en-US" sz="4000" dirty="0">
                <a:solidFill>
                  <a:srgbClr val="FF0000"/>
                </a:solidFill>
                <a:cs typeface="Segoe UI"/>
              </a:rPr>
              <a:t>other</a:t>
            </a:r>
            <a:endParaRPr lang="en-US" sz="4000" dirty="0">
              <a:solidFill>
                <a:srgbClr val="FF0000"/>
              </a:solidFill>
              <a:ea typeface="Calibri"/>
              <a:cs typeface="Segoe UI"/>
            </a:endParaRPr>
          </a:p>
        </p:txBody>
      </p:sp>
      <p:pic>
        <p:nvPicPr>
          <p:cNvPr id="11" name="Picture 10" descr="A row of blue buckets&#10;&#10;Description automatically generated">
            <a:extLst>
              <a:ext uri="{FF2B5EF4-FFF2-40B4-BE49-F238E27FC236}">
                <a16:creationId xmlns:a16="http://schemas.microsoft.com/office/drawing/2014/main" id="{9BB14807-FC4D-8993-A4D2-6BFD62829EFC}"/>
              </a:ext>
            </a:extLst>
          </p:cNvPr>
          <p:cNvPicPr>
            <a:picLocks noChangeAspect="1"/>
          </p:cNvPicPr>
          <p:nvPr/>
        </p:nvPicPr>
        <p:blipFill>
          <a:blip r:embed="rId3"/>
          <a:stretch>
            <a:fillRect/>
          </a:stretch>
        </p:blipFill>
        <p:spPr>
          <a:xfrm>
            <a:off x="7938303" y="4795385"/>
            <a:ext cx="4051140" cy="1897105"/>
          </a:xfrm>
          <a:prstGeom prst="rect">
            <a:avLst/>
          </a:prstGeom>
        </p:spPr>
      </p:pic>
      <p:pic>
        <p:nvPicPr>
          <p:cNvPr id="13" name="Picture 12" descr="A piece of meat with blue text&#10;&#10;Description automatically generated">
            <a:extLst>
              <a:ext uri="{FF2B5EF4-FFF2-40B4-BE49-F238E27FC236}">
                <a16:creationId xmlns:a16="http://schemas.microsoft.com/office/drawing/2014/main" id="{59A3E1FD-3126-FF08-D8FE-183A04F59C78}"/>
              </a:ext>
            </a:extLst>
          </p:cNvPr>
          <p:cNvPicPr>
            <a:picLocks noChangeAspect="1"/>
          </p:cNvPicPr>
          <p:nvPr/>
        </p:nvPicPr>
        <p:blipFill>
          <a:blip r:embed="rId4"/>
          <a:stretch>
            <a:fillRect/>
          </a:stretch>
        </p:blipFill>
        <p:spPr>
          <a:xfrm>
            <a:off x="385823" y="3651526"/>
            <a:ext cx="4610583" cy="2101379"/>
          </a:xfrm>
          <a:prstGeom prst="rect">
            <a:avLst/>
          </a:prstGeom>
        </p:spPr>
      </p:pic>
      <p:pic>
        <p:nvPicPr>
          <p:cNvPr id="4" name="Picture 3" descr="A close-up of a sign&#10;&#10;Description automatically generated">
            <a:extLst>
              <a:ext uri="{FF2B5EF4-FFF2-40B4-BE49-F238E27FC236}">
                <a16:creationId xmlns:a16="http://schemas.microsoft.com/office/drawing/2014/main" id="{592473C1-263A-2D81-5B69-CD04C311F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843569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cs typeface="Calibri Light"/>
              </a:rPr>
              <a:t>  Week 5</a:t>
            </a:r>
            <a:br>
              <a:rPr lang="en-US" dirty="0">
                <a:cs typeface="Calibri Light"/>
              </a:rPr>
            </a:br>
            <a:r>
              <a:rPr lang="en-US" b="1" dirty="0">
                <a:cs typeface="Calibri Light"/>
              </a:rPr>
              <a:t> Individual and Family Actions</a:t>
            </a:r>
            <a:endParaRPr lang="en-US" sz="3600" b="1" dirty="0">
              <a:ea typeface="Calibri Light"/>
              <a:cs typeface="Calibri Light"/>
            </a:endParaRPr>
          </a:p>
        </p:txBody>
      </p:sp>
      <p:sp>
        <p:nvSpPr>
          <p:cNvPr id="9" name="TextBox 8">
            <a:extLst>
              <a:ext uri="{FF2B5EF4-FFF2-40B4-BE49-F238E27FC236}">
                <a16:creationId xmlns:a16="http://schemas.microsoft.com/office/drawing/2014/main" id="{89F27227-4E05-EE77-E079-8AC2444C043A}"/>
              </a:ext>
            </a:extLst>
          </p:cNvPr>
          <p:cNvSpPr txBox="1"/>
          <p:nvPr/>
        </p:nvSpPr>
        <p:spPr>
          <a:xfrm>
            <a:off x="492504" y="1478828"/>
            <a:ext cx="11327755"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rgbClr val="164194"/>
                </a:solidFill>
                <a:cs typeface="Segoe UI"/>
              </a:rPr>
              <a:t>How much land is required to feed 1 person for 1 year?  </a:t>
            </a:r>
          </a:p>
          <a:p>
            <a:r>
              <a:rPr lang="en-US" sz="3200" dirty="0">
                <a:solidFill>
                  <a:srgbClr val="164194"/>
                </a:solidFill>
                <a:cs typeface="Segoe UI"/>
              </a:rPr>
              <a:t>Can you match the area to the type of diet?</a:t>
            </a:r>
            <a:endParaRPr lang="en-US" sz="3200" dirty="0">
              <a:solidFill>
                <a:srgbClr val="164194"/>
              </a:solidFill>
              <a:ea typeface="Calibri"/>
              <a:cs typeface="Segoe UI"/>
            </a:endParaRPr>
          </a:p>
        </p:txBody>
      </p:sp>
      <p:pic>
        <p:nvPicPr>
          <p:cNvPr id="4" name="Picture 3">
            <a:extLst>
              <a:ext uri="{FF2B5EF4-FFF2-40B4-BE49-F238E27FC236}">
                <a16:creationId xmlns:a16="http://schemas.microsoft.com/office/drawing/2014/main" id="{B8B971E0-1E04-3106-FCE7-3AD73EDBDCD2}"/>
              </a:ext>
            </a:extLst>
          </p:cNvPr>
          <p:cNvPicPr>
            <a:picLocks noChangeAspect="1"/>
          </p:cNvPicPr>
          <p:nvPr/>
        </p:nvPicPr>
        <p:blipFill>
          <a:blip r:embed="rId3"/>
          <a:stretch>
            <a:fillRect/>
          </a:stretch>
        </p:blipFill>
        <p:spPr>
          <a:xfrm>
            <a:off x="7694283" y="2556046"/>
            <a:ext cx="3903950" cy="3903950"/>
          </a:xfrm>
          <a:prstGeom prst="rect">
            <a:avLst/>
          </a:prstGeom>
        </p:spPr>
      </p:pic>
      <p:sp>
        <p:nvSpPr>
          <p:cNvPr id="5" name="TextBox 4">
            <a:extLst>
              <a:ext uri="{FF2B5EF4-FFF2-40B4-BE49-F238E27FC236}">
                <a16:creationId xmlns:a16="http://schemas.microsoft.com/office/drawing/2014/main" id="{709E16CD-8360-6FF2-9552-E3712D2601EC}"/>
              </a:ext>
            </a:extLst>
          </p:cNvPr>
          <p:cNvSpPr txBox="1"/>
          <p:nvPr/>
        </p:nvSpPr>
        <p:spPr>
          <a:xfrm>
            <a:off x="652006" y="3021496"/>
            <a:ext cx="7100515" cy="2554545"/>
          </a:xfrm>
          <a:prstGeom prst="rect">
            <a:avLst/>
          </a:prstGeom>
          <a:noFill/>
        </p:spPr>
        <p:txBody>
          <a:bodyPr wrap="square" rtlCol="0">
            <a:spAutoFit/>
          </a:bodyPr>
          <a:lstStyle/>
          <a:p>
            <a:r>
              <a:rPr lang="en-GB" sz="3200" dirty="0">
                <a:solidFill>
                  <a:srgbClr val="009C64"/>
                </a:solidFill>
              </a:rPr>
              <a:t>Vegan                                       3 acres      </a:t>
            </a:r>
          </a:p>
          <a:p>
            <a:endParaRPr lang="en-GB" sz="3200" dirty="0">
              <a:solidFill>
                <a:srgbClr val="009C64"/>
              </a:solidFill>
            </a:endParaRPr>
          </a:p>
          <a:p>
            <a:r>
              <a:rPr lang="en-GB" sz="3200" dirty="0">
                <a:solidFill>
                  <a:srgbClr val="009C64"/>
                </a:solidFill>
              </a:rPr>
              <a:t>Vegetarian                              1/6 acre</a:t>
            </a:r>
          </a:p>
          <a:p>
            <a:endParaRPr lang="en-GB" sz="3200" dirty="0">
              <a:solidFill>
                <a:srgbClr val="009C64"/>
              </a:solidFill>
            </a:endParaRPr>
          </a:p>
          <a:p>
            <a:r>
              <a:rPr lang="en-GB" sz="3200" dirty="0">
                <a:solidFill>
                  <a:srgbClr val="009C64"/>
                </a:solidFill>
              </a:rPr>
              <a:t>Meat Eater                              ½ acre</a:t>
            </a:r>
          </a:p>
        </p:txBody>
      </p:sp>
      <p:sp>
        <p:nvSpPr>
          <p:cNvPr id="6" name="TextBox 5">
            <a:extLst>
              <a:ext uri="{FF2B5EF4-FFF2-40B4-BE49-F238E27FC236}">
                <a16:creationId xmlns:a16="http://schemas.microsoft.com/office/drawing/2014/main" id="{083E8973-36B5-F42B-E8B9-1AA50C0ABE4F}"/>
              </a:ext>
            </a:extLst>
          </p:cNvPr>
          <p:cNvSpPr txBox="1"/>
          <p:nvPr/>
        </p:nvSpPr>
        <p:spPr>
          <a:xfrm>
            <a:off x="397565" y="5740842"/>
            <a:ext cx="6694998" cy="1077218"/>
          </a:xfrm>
          <a:prstGeom prst="rect">
            <a:avLst/>
          </a:prstGeom>
          <a:noFill/>
        </p:spPr>
        <p:txBody>
          <a:bodyPr wrap="square" rtlCol="0">
            <a:spAutoFit/>
          </a:bodyPr>
          <a:lstStyle/>
          <a:p>
            <a:r>
              <a:rPr lang="en-GB" sz="3200" dirty="0"/>
              <a:t>How could eating more plant based food help the planet?</a:t>
            </a:r>
          </a:p>
        </p:txBody>
      </p:sp>
      <p:pic>
        <p:nvPicPr>
          <p:cNvPr id="8" name="Picture 7" descr="A close-up of a sign&#10;&#10;Description automatically generated">
            <a:extLst>
              <a:ext uri="{FF2B5EF4-FFF2-40B4-BE49-F238E27FC236}">
                <a16:creationId xmlns:a16="http://schemas.microsoft.com/office/drawing/2014/main" id="{D78A5C97-C832-5FE6-8C04-0BE56E3892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36403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ea typeface="Calibri Light"/>
                <a:cs typeface="Calibri Light"/>
              </a:rPr>
              <a:t>Week 5</a:t>
            </a:r>
            <a:br>
              <a:rPr lang="en-US" dirty="0">
                <a:ea typeface="Calibri Light"/>
                <a:cs typeface="Calibri Light"/>
              </a:rPr>
            </a:br>
            <a:r>
              <a:rPr lang="en-US" b="1" dirty="0">
                <a:ea typeface="Calibri Light"/>
                <a:cs typeface="Calibri Light"/>
              </a:rPr>
              <a:t> Individual and Family Actions</a:t>
            </a:r>
            <a:endParaRPr lang="en-US" b="1" dirty="0"/>
          </a:p>
        </p:txBody>
      </p:sp>
      <p:sp>
        <p:nvSpPr>
          <p:cNvPr id="4" name="Content Placeholder 3">
            <a:extLst>
              <a:ext uri="{FF2B5EF4-FFF2-40B4-BE49-F238E27FC236}">
                <a16:creationId xmlns:a16="http://schemas.microsoft.com/office/drawing/2014/main" id="{57EF7995-97C1-AFA2-D4FE-35C624D6AC42}"/>
              </a:ext>
            </a:extLst>
          </p:cNvPr>
          <p:cNvSpPr>
            <a:spLocks noGrp="1"/>
          </p:cNvSpPr>
          <p:nvPr>
            <p:ph idx="1"/>
          </p:nvPr>
        </p:nvSpPr>
        <p:spPr>
          <a:xfrm>
            <a:off x="297511" y="1504375"/>
            <a:ext cx="10982060" cy="5348718"/>
          </a:xfrm>
        </p:spPr>
        <p:txBody>
          <a:bodyPr vert="horz" lIns="91440" tIns="45720" rIns="91440" bIns="45720" rtlCol="0" anchor="t">
            <a:normAutofit fontScale="70000" lnSpcReduction="20000"/>
          </a:bodyPr>
          <a:lstStyle/>
          <a:p>
            <a:pPr marL="0" indent="0">
              <a:buNone/>
            </a:pPr>
            <a:r>
              <a:rPr lang="en-US" sz="3600" dirty="0">
                <a:solidFill>
                  <a:srgbClr val="164194"/>
                </a:solidFill>
                <a:ea typeface="Calibri"/>
                <a:cs typeface="Calibri"/>
              </a:rPr>
              <a:t>Why is it better to buy local food where you can?</a:t>
            </a:r>
          </a:p>
          <a:p>
            <a:pPr marL="0" indent="0">
              <a:buNone/>
            </a:pPr>
            <a:endParaRPr lang="en-US" sz="3600" dirty="0">
              <a:solidFill>
                <a:srgbClr val="164194"/>
              </a:solidFill>
              <a:ea typeface="Calibri"/>
              <a:cs typeface="Calibri"/>
            </a:endParaRPr>
          </a:p>
          <a:p>
            <a:pPr marL="0" indent="0">
              <a:buNone/>
            </a:pPr>
            <a:endParaRPr lang="en-US" sz="3600" dirty="0">
              <a:solidFill>
                <a:srgbClr val="164194"/>
              </a:solidFill>
              <a:ea typeface="Calibri"/>
              <a:cs typeface="Calibri"/>
            </a:endParaRPr>
          </a:p>
          <a:p>
            <a:pPr marL="0" indent="0">
              <a:buNone/>
            </a:pPr>
            <a:endParaRPr lang="en-US" sz="3600" dirty="0">
              <a:solidFill>
                <a:srgbClr val="164194"/>
              </a:solidFill>
              <a:ea typeface="Calibri"/>
              <a:cs typeface="Calibri"/>
            </a:endParaRPr>
          </a:p>
          <a:p>
            <a:pPr marL="0" indent="0">
              <a:buNone/>
            </a:pPr>
            <a:endParaRPr lang="en-US" sz="3600" dirty="0">
              <a:solidFill>
                <a:srgbClr val="164194"/>
              </a:solidFill>
              <a:ea typeface="Calibri"/>
              <a:cs typeface="Calibri"/>
            </a:endParaRPr>
          </a:p>
          <a:p>
            <a:pPr marL="0" indent="0">
              <a:buNone/>
            </a:pPr>
            <a:endParaRPr lang="en-US" sz="3600" dirty="0">
              <a:solidFill>
                <a:srgbClr val="164194"/>
              </a:solidFill>
              <a:ea typeface="Calibri"/>
              <a:cs typeface="Calibri"/>
            </a:endParaRPr>
          </a:p>
          <a:p>
            <a:pPr marL="0" indent="0">
              <a:buNone/>
            </a:pPr>
            <a:endParaRPr lang="en-US" sz="3600" dirty="0">
              <a:solidFill>
                <a:srgbClr val="009C64"/>
              </a:solidFill>
              <a:ea typeface="Calibri"/>
              <a:cs typeface="Calibri"/>
            </a:endParaRPr>
          </a:p>
          <a:p>
            <a:pPr marL="0" indent="0">
              <a:buNone/>
            </a:pPr>
            <a:endParaRPr lang="en-US" sz="3600" dirty="0">
              <a:solidFill>
                <a:srgbClr val="009C64"/>
              </a:solidFill>
              <a:ea typeface="Calibri"/>
              <a:cs typeface="Calibri"/>
            </a:endParaRPr>
          </a:p>
          <a:p>
            <a:pPr marL="0" indent="0">
              <a:buNone/>
            </a:pPr>
            <a:endParaRPr lang="en-US" sz="3600" dirty="0">
              <a:solidFill>
                <a:srgbClr val="009C64"/>
              </a:solidFill>
              <a:ea typeface="Calibri"/>
              <a:cs typeface="Calibri"/>
            </a:endParaRPr>
          </a:p>
          <a:p>
            <a:pPr marL="0" indent="0">
              <a:buNone/>
            </a:pPr>
            <a:endParaRPr lang="en-US" sz="3600" dirty="0">
              <a:solidFill>
                <a:srgbClr val="009C64"/>
              </a:solidFill>
              <a:ea typeface="Calibri"/>
              <a:cs typeface="Calibri"/>
            </a:endParaRPr>
          </a:p>
          <a:p>
            <a:pPr marL="0" indent="0">
              <a:buNone/>
            </a:pPr>
            <a:endParaRPr lang="en-US" sz="3600" dirty="0">
              <a:solidFill>
                <a:srgbClr val="009C64"/>
              </a:solidFill>
              <a:ea typeface="Calibri"/>
              <a:cs typeface="Calibri"/>
            </a:endParaRPr>
          </a:p>
          <a:p>
            <a:pPr marL="0" indent="0">
              <a:buNone/>
            </a:pPr>
            <a:endParaRPr lang="en-US" sz="3600" dirty="0">
              <a:solidFill>
                <a:srgbClr val="009C64"/>
              </a:solidFill>
              <a:ea typeface="Calibri"/>
              <a:cs typeface="Calibri"/>
            </a:endParaRPr>
          </a:p>
          <a:p>
            <a:pPr marL="0" indent="0">
              <a:buNone/>
            </a:pPr>
            <a:r>
              <a:rPr lang="en-US" sz="3600" dirty="0">
                <a:solidFill>
                  <a:srgbClr val="009C64"/>
                </a:solidFill>
                <a:ea typeface="Calibri"/>
                <a:cs typeface="Calibri"/>
              </a:rPr>
              <a:t>How could you eat more local food at home? </a:t>
            </a:r>
          </a:p>
        </p:txBody>
      </p:sp>
      <p:pic>
        <p:nvPicPr>
          <p:cNvPr id="7" name="Online Media 6" title="This is the story of your food">
            <a:hlinkClick r:id="" action="ppaction://media"/>
            <a:extLst>
              <a:ext uri="{FF2B5EF4-FFF2-40B4-BE49-F238E27FC236}">
                <a16:creationId xmlns:a16="http://schemas.microsoft.com/office/drawing/2014/main" id="{60BA2726-1709-7E26-E00F-AE4AC14E3CFC}"/>
              </a:ext>
            </a:extLst>
          </p:cNvPr>
          <p:cNvPicPr>
            <a:picLocks noRot="1" noChangeAspect="1"/>
          </p:cNvPicPr>
          <p:nvPr>
            <a:videoFile r:link="rId1"/>
          </p:nvPr>
        </p:nvPicPr>
        <p:blipFill>
          <a:blip r:embed="rId3"/>
          <a:stretch>
            <a:fillRect/>
          </a:stretch>
        </p:blipFill>
        <p:spPr>
          <a:xfrm>
            <a:off x="912429" y="1854396"/>
            <a:ext cx="7473743" cy="4222675"/>
          </a:xfrm>
          <a:prstGeom prst="rect">
            <a:avLst/>
          </a:prstGeom>
        </p:spPr>
      </p:pic>
      <p:pic>
        <p:nvPicPr>
          <p:cNvPr id="8" name="Picture 7" descr="A close-up of a sign&#10;&#10;Description automatically generated">
            <a:extLst>
              <a:ext uri="{FF2B5EF4-FFF2-40B4-BE49-F238E27FC236}">
                <a16:creationId xmlns:a16="http://schemas.microsoft.com/office/drawing/2014/main" id="{53C42BCB-B091-30F9-C198-1C4690A8F4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92128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CDCC01"/>
          </a:solidFill>
        </p:spPr>
        <p:txBody>
          <a:bodyPr/>
          <a:lstStyle/>
          <a:p>
            <a:r>
              <a:rPr lang="en-US" dirty="0">
                <a:ea typeface="Calibri Light"/>
                <a:cs typeface="Calibri Light"/>
              </a:rPr>
              <a:t>Week 5</a:t>
            </a:r>
            <a:br>
              <a:rPr lang="en-US" dirty="0">
                <a:ea typeface="Calibri Light"/>
                <a:cs typeface="Calibri Light"/>
              </a:rPr>
            </a:br>
            <a:r>
              <a:rPr lang="en-US" b="1" dirty="0">
                <a:ea typeface="Calibri Light"/>
                <a:cs typeface="Calibri Light"/>
              </a:rPr>
              <a:t> Individual and Family Actions</a:t>
            </a:r>
            <a:endParaRPr lang="en-US" b="1" dirty="0"/>
          </a:p>
        </p:txBody>
      </p:sp>
      <p:sp>
        <p:nvSpPr>
          <p:cNvPr id="4" name="Content Placeholder 3">
            <a:extLst>
              <a:ext uri="{FF2B5EF4-FFF2-40B4-BE49-F238E27FC236}">
                <a16:creationId xmlns:a16="http://schemas.microsoft.com/office/drawing/2014/main" id="{57EF7995-97C1-AFA2-D4FE-35C624D6AC42}"/>
              </a:ext>
            </a:extLst>
          </p:cNvPr>
          <p:cNvSpPr>
            <a:spLocks noGrp="1"/>
          </p:cNvSpPr>
          <p:nvPr>
            <p:ph idx="1"/>
          </p:nvPr>
        </p:nvSpPr>
        <p:spPr>
          <a:xfrm>
            <a:off x="838200" y="1825625"/>
            <a:ext cx="5569788" cy="4768281"/>
          </a:xfrm>
        </p:spPr>
        <p:txBody>
          <a:bodyPr vert="horz" lIns="91440" tIns="45720" rIns="91440" bIns="45720" rtlCol="0" anchor="t">
            <a:normAutofit/>
          </a:bodyPr>
          <a:lstStyle/>
          <a:p>
            <a:pPr marL="0" indent="0">
              <a:buNone/>
            </a:pPr>
            <a:r>
              <a:rPr lang="en-US" sz="3600" dirty="0">
                <a:solidFill>
                  <a:srgbClr val="164194"/>
                </a:solidFill>
                <a:ea typeface="Calibri"/>
                <a:cs typeface="Calibri"/>
              </a:rPr>
              <a:t>Can you think of ways you can reduce the impact of your food at home?</a:t>
            </a:r>
          </a:p>
          <a:p>
            <a:pPr marL="0" indent="0">
              <a:buNone/>
            </a:pPr>
            <a:endParaRPr lang="en-US" sz="3600" dirty="0">
              <a:solidFill>
                <a:srgbClr val="009C64"/>
              </a:solidFill>
              <a:ea typeface="Calibri"/>
              <a:cs typeface="Calibri"/>
            </a:endParaRPr>
          </a:p>
          <a:p>
            <a:pPr marL="0" indent="0">
              <a:buNone/>
            </a:pPr>
            <a:r>
              <a:rPr lang="en-US" sz="3600" dirty="0">
                <a:solidFill>
                  <a:srgbClr val="009C64"/>
                </a:solidFill>
                <a:ea typeface="Calibri"/>
                <a:cs typeface="Calibri"/>
              </a:rPr>
              <a:t>Take some photos of you taking action around food at home</a:t>
            </a:r>
          </a:p>
        </p:txBody>
      </p:sp>
      <p:sp>
        <p:nvSpPr>
          <p:cNvPr id="5" name="TextBox 4">
            <a:extLst>
              <a:ext uri="{FF2B5EF4-FFF2-40B4-BE49-F238E27FC236}">
                <a16:creationId xmlns:a16="http://schemas.microsoft.com/office/drawing/2014/main" id="{EF32C96B-7371-FC41-DB18-E8F296AA2C8A}"/>
              </a:ext>
            </a:extLst>
          </p:cNvPr>
          <p:cNvSpPr txBox="1"/>
          <p:nvPr/>
        </p:nvSpPr>
        <p:spPr>
          <a:xfrm>
            <a:off x="7674017" y="2337247"/>
            <a:ext cx="3679783" cy="3319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b="1" u="sng" dirty="0">
                <a:solidFill>
                  <a:srgbClr val="164194"/>
                </a:solidFill>
                <a:ea typeface="Calibri"/>
                <a:cs typeface="Calibri"/>
              </a:rPr>
              <a:t>Some ideas</a:t>
            </a:r>
            <a:endParaRPr lang="en-US" sz="2800" dirty="0">
              <a:solidFill>
                <a:srgbClr val="164194"/>
              </a:solidFill>
              <a:ea typeface="Calibri"/>
              <a:cs typeface="Calibri"/>
            </a:endParaRPr>
          </a:p>
          <a:p>
            <a:pPr>
              <a:lnSpc>
                <a:spcPct val="90000"/>
              </a:lnSpc>
              <a:spcBef>
                <a:spcPts val="1000"/>
              </a:spcBef>
            </a:pPr>
            <a:r>
              <a:rPr lang="en-US" sz="2800" b="1" dirty="0">
                <a:solidFill>
                  <a:srgbClr val="0070C0"/>
                </a:solidFill>
                <a:ea typeface="Calibri"/>
                <a:cs typeface="Calibri"/>
              </a:rPr>
              <a:t>Shopping local</a:t>
            </a:r>
            <a:endParaRPr lang="en-US" sz="2800" dirty="0">
              <a:ea typeface="Calibri"/>
              <a:cs typeface="Calibri"/>
            </a:endParaRPr>
          </a:p>
          <a:p>
            <a:pPr>
              <a:lnSpc>
                <a:spcPct val="90000"/>
              </a:lnSpc>
              <a:spcBef>
                <a:spcPts val="1000"/>
              </a:spcBef>
            </a:pPr>
            <a:r>
              <a:rPr lang="en-US" sz="2800" b="1" dirty="0">
                <a:solidFill>
                  <a:srgbClr val="00B050"/>
                </a:solidFill>
                <a:ea typeface="Calibri"/>
                <a:cs typeface="Calibri"/>
              </a:rPr>
              <a:t>Cutting down on food waste</a:t>
            </a:r>
            <a:endParaRPr lang="en-US" sz="2800" dirty="0">
              <a:ea typeface="Calibri"/>
              <a:cs typeface="Calibri"/>
            </a:endParaRPr>
          </a:p>
          <a:p>
            <a:pPr>
              <a:lnSpc>
                <a:spcPct val="90000"/>
              </a:lnSpc>
              <a:spcBef>
                <a:spcPts val="1000"/>
              </a:spcBef>
            </a:pPr>
            <a:r>
              <a:rPr lang="en-US" sz="2800" b="1" dirty="0">
                <a:solidFill>
                  <a:srgbClr val="0070C0"/>
                </a:solidFill>
                <a:ea typeface="Calibri"/>
                <a:cs typeface="Calibri"/>
              </a:rPr>
              <a:t>If you can, grow your own organic food</a:t>
            </a:r>
            <a:endParaRPr lang="en-US" sz="2800" dirty="0">
              <a:ea typeface="Calibri"/>
              <a:cs typeface="Calibri"/>
            </a:endParaRPr>
          </a:p>
          <a:p>
            <a:pPr>
              <a:lnSpc>
                <a:spcPct val="90000"/>
              </a:lnSpc>
              <a:spcBef>
                <a:spcPts val="1000"/>
              </a:spcBef>
            </a:pPr>
            <a:r>
              <a:rPr lang="en-US" sz="2800" b="1" dirty="0">
                <a:solidFill>
                  <a:srgbClr val="00B050"/>
                </a:solidFill>
                <a:ea typeface="Calibri"/>
                <a:cs typeface="Calibri"/>
              </a:rPr>
              <a:t>Eat less meat</a:t>
            </a:r>
            <a:endParaRPr lang="en-US" dirty="0"/>
          </a:p>
        </p:txBody>
      </p:sp>
      <p:pic>
        <p:nvPicPr>
          <p:cNvPr id="3" name="Picture 2" descr="A close-up of a sign&#10;&#10;Description automatically generated">
            <a:extLst>
              <a:ext uri="{FF2B5EF4-FFF2-40B4-BE49-F238E27FC236}">
                <a16:creationId xmlns:a16="http://schemas.microsoft.com/office/drawing/2014/main" id="{AE226D79-819B-7CE9-8757-7500C7B0C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33411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a:t>
            </a:r>
            <a:br>
              <a:rPr lang="en-US" sz="3600" b="1" dirty="0">
                <a:cs typeface="Calibri Light"/>
              </a:rPr>
            </a:br>
            <a:r>
              <a:rPr lang="en-US" sz="3600" b="1" dirty="0">
                <a:cs typeface="Calibri Light"/>
              </a:rPr>
              <a:t>  Where is our food grown?</a:t>
            </a:r>
            <a:endParaRPr lang="en-US" sz="3600" b="1" dirty="0">
              <a:ea typeface="Calibri Light"/>
              <a:cs typeface="Calibri Light"/>
            </a:endParaRPr>
          </a:p>
        </p:txBody>
      </p:sp>
      <p:pic>
        <p:nvPicPr>
          <p:cNvPr id="4" name="Picture 3" descr="A map of the world&#10;&#10;Description automatically generated">
            <a:extLst>
              <a:ext uri="{FF2B5EF4-FFF2-40B4-BE49-F238E27FC236}">
                <a16:creationId xmlns:a16="http://schemas.microsoft.com/office/drawing/2014/main" id="{C4C82CDD-E8BD-2269-4108-315FC09B54F8}"/>
              </a:ext>
            </a:extLst>
          </p:cNvPr>
          <p:cNvPicPr>
            <a:picLocks noChangeAspect="1"/>
          </p:cNvPicPr>
          <p:nvPr/>
        </p:nvPicPr>
        <p:blipFill>
          <a:blip r:embed="rId3"/>
          <a:stretch>
            <a:fillRect/>
          </a:stretch>
        </p:blipFill>
        <p:spPr>
          <a:xfrm>
            <a:off x="-130891" y="1480214"/>
            <a:ext cx="8958860" cy="5036849"/>
          </a:xfrm>
          <a:prstGeom prst="rect">
            <a:avLst/>
          </a:prstGeom>
        </p:spPr>
      </p:pic>
      <p:sp>
        <p:nvSpPr>
          <p:cNvPr id="5" name="TextBox 4">
            <a:extLst>
              <a:ext uri="{FF2B5EF4-FFF2-40B4-BE49-F238E27FC236}">
                <a16:creationId xmlns:a16="http://schemas.microsoft.com/office/drawing/2014/main" id="{95D38F2F-62FF-8518-7403-969DB40689A9}"/>
              </a:ext>
            </a:extLst>
          </p:cNvPr>
          <p:cNvSpPr txBox="1"/>
          <p:nvPr/>
        </p:nvSpPr>
        <p:spPr>
          <a:xfrm>
            <a:off x="8556941" y="1486049"/>
            <a:ext cx="3632757"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Sans-Serif"/>
              <a:buChar char="-"/>
            </a:pPr>
            <a:r>
              <a:rPr lang="en-US" sz="3600" dirty="0">
                <a:solidFill>
                  <a:srgbClr val="164194"/>
                </a:solidFill>
                <a:ea typeface="Calibri"/>
                <a:cs typeface="Calibri"/>
              </a:rPr>
              <a:t>Our planet has to feed 8.2 billion people. </a:t>
            </a:r>
          </a:p>
          <a:p>
            <a:pPr marL="285750" indent="-285750">
              <a:buFont typeface="Calibri,Sans-Serif"/>
              <a:buChar char="-"/>
            </a:pPr>
            <a:r>
              <a:rPr lang="en-US" sz="3600" dirty="0">
                <a:solidFill>
                  <a:srgbClr val="00B050"/>
                </a:solidFill>
                <a:ea typeface="Calibri"/>
                <a:cs typeface="Calibri"/>
              </a:rPr>
              <a:t>The green places are croplands where food is grown.</a:t>
            </a:r>
          </a:p>
          <a:p>
            <a:pPr marL="285750" indent="-285750">
              <a:buFont typeface="Calibri,Sans-Serif"/>
              <a:buChar char="-"/>
            </a:pPr>
            <a:r>
              <a:rPr lang="en-US" sz="3600" dirty="0">
                <a:solidFill>
                  <a:srgbClr val="CDCC01"/>
                </a:solidFill>
                <a:ea typeface="Calibri" panose="020F0502020204030204"/>
                <a:cs typeface="Calibri" panose="020F0502020204030204"/>
              </a:rPr>
              <a:t>What might they be growing?</a:t>
            </a:r>
            <a:endParaRPr lang="en-US" sz="3600">
              <a:ea typeface="Calibri"/>
              <a:cs typeface="Calibri"/>
            </a:endParaRPr>
          </a:p>
        </p:txBody>
      </p:sp>
      <p:pic>
        <p:nvPicPr>
          <p:cNvPr id="3" name="Picture 2" descr="A close-up of a sign&#10;&#10;Description automatically generated">
            <a:extLst>
              <a:ext uri="{FF2B5EF4-FFF2-40B4-BE49-F238E27FC236}">
                <a16:creationId xmlns:a16="http://schemas.microsoft.com/office/drawing/2014/main" id="{8233F0D2-71C2-A4CF-C26F-DDA6A2D9A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770157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6 </a:t>
            </a:r>
            <a:br>
              <a:rPr lang="en-US" sz="3600" b="1" dirty="0">
                <a:cs typeface="Calibri Light"/>
              </a:rPr>
            </a:br>
            <a:r>
              <a:rPr lang="en-US" sz="3600" b="1" dirty="0">
                <a:cs typeface="Calibri Light"/>
              </a:rPr>
              <a:t>   Celebrating Our Actions</a:t>
            </a:r>
          </a:p>
        </p:txBody>
      </p:sp>
      <p:sp>
        <p:nvSpPr>
          <p:cNvPr id="5" name="Content Placeholder 4">
            <a:extLst>
              <a:ext uri="{FF2B5EF4-FFF2-40B4-BE49-F238E27FC236}">
                <a16:creationId xmlns:a16="http://schemas.microsoft.com/office/drawing/2014/main" id="{C486C938-872C-9AA7-4E11-7F6331BDD4EE}"/>
              </a:ext>
            </a:extLst>
          </p:cNvPr>
          <p:cNvSpPr>
            <a:spLocks noGrp="1"/>
          </p:cNvSpPr>
          <p:nvPr>
            <p:ph idx="1"/>
          </p:nvPr>
        </p:nvSpPr>
        <p:spPr/>
        <p:txBody>
          <a:bodyPr vert="horz" lIns="91440" tIns="45720" rIns="91440" bIns="45720" rtlCol="0" anchor="t">
            <a:normAutofit/>
          </a:bodyPr>
          <a:lstStyle/>
          <a:p>
            <a:pPr marL="0" indent="0">
              <a:buNone/>
            </a:pPr>
            <a:r>
              <a:rPr lang="en-GB" sz="4400" dirty="0">
                <a:ea typeface="Calibri"/>
                <a:cs typeface="Calibri"/>
              </a:rPr>
              <a:t>Let's remember some of the things we've talked about in assembly this term around the theme of Food</a:t>
            </a:r>
          </a:p>
        </p:txBody>
      </p:sp>
      <p:pic>
        <p:nvPicPr>
          <p:cNvPr id="4" name="Picture 3" descr="A close-up of a sign&#10;&#10;Description automatically generated">
            <a:extLst>
              <a:ext uri="{FF2B5EF4-FFF2-40B4-BE49-F238E27FC236}">
                <a16:creationId xmlns:a16="http://schemas.microsoft.com/office/drawing/2014/main" id="{0CA5FCE4-387F-7B1B-9182-A3FDF819D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6225608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6 </a:t>
            </a:r>
            <a:br>
              <a:rPr lang="en-US" sz="3600" dirty="0">
                <a:cs typeface="Calibri Light"/>
              </a:rPr>
            </a:br>
            <a:r>
              <a:rPr lang="en-US" sz="3600" dirty="0">
                <a:cs typeface="Calibri Light"/>
              </a:rPr>
              <a:t>  </a:t>
            </a:r>
            <a:r>
              <a:rPr lang="en-US" sz="3600" b="1" dirty="0">
                <a:cs typeface="Calibri Light"/>
              </a:rPr>
              <a:t> Celebrating Our Actions – class actions</a:t>
            </a:r>
            <a:endParaRPr lang="en-US" dirty="0">
              <a:ea typeface="Calibri Light" panose="020F0302020204030204"/>
              <a:cs typeface="Calibri Light" panose="020F0302020204030204"/>
            </a:endParaRPr>
          </a:p>
        </p:txBody>
      </p:sp>
      <p:sp>
        <p:nvSpPr>
          <p:cNvPr id="6" name="Content Placeholder 5">
            <a:extLst>
              <a:ext uri="{FF2B5EF4-FFF2-40B4-BE49-F238E27FC236}">
                <a16:creationId xmlns:a16="http://schemas.microsoft.com/office/drawing/2014/main" id="{D2F58025-7486-DFD8-0EE0-8692F336E1C9}"/>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4000" b="1" dirty="0">
                <a:highlight>
                  <a:srgbClr val="FF0000"/>
                </a:highlight>
                <a:ea typeface="Calibri"/>
                <a:cs typeface="Calibri"/>
              </a:rPr>
              <a:t>INSERT PICTURES OF CLASSES TAKING ACTION IN THIS AREA</a:t>
            </a: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r>
              <a:rPr lang="en-US" sz="4000" b="1" dirty="0">
                <a:ea typeface="Calibri"/>
                <a:cs typeface="Calibri"/>
              </a:rPr>
              <a:t>Over the last x weeks, we have ….........(or similar) by kg through class actions.</a:t>
            </a:r>
          </a:p>
        </p:txBody>
      </p:sp>
      <p:pic>
        <p:nvPicPr>
          <p:cNvPr id="4" name="Picture 3" descr="A close-up of a sign&#10;&#10;Description automatically generated">
            <a:extLst>
              <a:ext uri="{FF2B5EF4-FFF2-40B4-BE49-F238E27FC236}">
                <a16:creationId xmlns:a16="http://schemas.microsoft.com/office/drawing/2014/main" id="{334E5A99-A0E1-AA11-6FEF-A450AA483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9838267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b="1" dirty="0">
                <a:cs typeface="Calibri Light"/>
              </a:rPr>
              <a:t>  </a:t>
            </a:r>
            <a:r>
              <a:rPr lang="en-US" sz="3600" dirty="0">
                <a:cs typeface="Calibri Light"/>
              </a:rPr>
              <a:t>Week 6 </a:t>
            </a:r>
            <a:br>
              <a:rPr lang="en-US" sz="3600" b="1" dirty="0">
                <a:cs typeface="Calibri Light"/>
              </a:rPr>
            </a:br>
            <a:r>
              <a:rPr lang="en-US" sz="3600" b="1" dirty="0">
                <a:cs typeface="Calibri Light"/>
              </a:rPr>
              <a:t>  Celebrating Our Actions – whole school actions</a:t>
            </a:r>
            <a:endParaRPr lang="en-US" sz="3600" b="1" dirty="0">
              <a:ea typeface="Calibri Light"/>
              <a:cs typeface="Calibri Light"/>
            </a:endParaRPr>
          </a:p>
        </p:txBody>
      </p:sp>
      <p:sp>
        <p:nvSpPr>
          <p:cNvPr id="6" name="Content Placeholder 5">
            <a:extLst>
              <a:ext uri="{FF2B5EF4-FFF2-40B4-BE49-F238E27FC236}">
                <a16:creationId xmlns:a16="http://schemas.microsoft.com/office/drawing/2014/main" id="{D2F58025-7486-DFD8-0EE0-8692F336E1C9}"/>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4000" b="1" dirty="0">
                <a:highlight>
                  <a:srgbClr val="FF0000"/>
                </a:highlight>
                <a:ea typeface="Calibri"/>
                <a:cs typeface="Calibri"/>
              </a:rPr>
              <a:t>INSERT PICTURES OF positive food choices for the environment AT SCHOOL and people involved</a:t>
            </a: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r>
              <a:rPr lang="en-US" sz="4000" b="1" dirty="0">
                <a:ea typeface="Calibri"/>
                <a:cs typeface="Calibri"/>
              </a:rPr>
              <a:t>Over the last x weeks, we have saved ….. kg of ….... through whole school actions (or similar data).</a:t>
            </a:r>
          </a:p>
        </p:txBody>
      </p:sp>
      <p:pic>
        <p:nvPicPr>
          <p:cNvPr id="4" name="Picture 3" descr="A close-up of a sign&#10;&#10;Description automatically generated">
            <a:extLst>
              <a:ext uri="{FF2B5EF4-FFF2-40B4-BE49-F238E27FC236}">
                <a16:creationId xmlns:a16="http://schemas.microsoft.com/office/drawing/2014/main" id="{CC3FB844-502F-C584-AC46-65D763E4D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774390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6 </a:t>
            </a:r>
            <a:br>
              <a:rPr lang="en-US" sz="3600" dirty="0">
                <a:ea typeface="Calibri Light"/>
                <a:cs typeface="Calibri Light"/>
              </a:rPr>
            </a:br>
            <a:r>
              <a:rPr lang="en-US" sz="3600" dirty="0">
                <a:cs typeface="Calibri Light"/>
              </a:rPr>
              <a:t>   </a:t>
            </a:r>
            <a:r>
              <a:rPr lang="en-US" sz="3600" b="1" dirty="0">
                <a:cs typeface="Calibri Light"/>
              </a:rPr>
              <a:t>Celebrating Our Actions – family actions</a:t>
            </a:r>
            <a:endParaRPr lang="en-US" b="1" dirty="0">
              <a:ea typeface="Calibri Light"/>
              <a:cs typeface="Calibri Light"/>
            </a:endParaRPr>
          </a:p>
        </p:txBody>
      </p:sp>
      <p:sp>
        <p:nvSpPr>
          <p:cNvPr id="6" name="Content Placeholder 5">
            <a:extLst>
              <a:ext uri="{FF2B5EF4-FFF2-40B4-BE49-F238E27FC236}">
                <a16:creationId xmlns:a16="http://schemas.microsoft.com/office/drawing/2014/main" id="{D2F58025-7486-DFD8-0EE0-8692F336E1C9}"/>
              </a:ext>
            </a:extLst>
          </p:cNvPr>
          <p:cNvSpPr>
            <a:spLocks noGrp="1"/>
          </p:cNvSpPr>
          <p:nvPr>
            <p:ph idx="1"/>
          </p:nvPr>
        </p:nvSpPr>
        <p:spPr/>
        <p:txBody>
          <a:bodyPr vert="horz" lIns="91440" tIns="45720" rIns="91440" bIns="45720" rtlCol="0" anchor="t">
            <a:normAutofit fontScale="85000" lnSpcReduction="20000"/>
          </a:bodyPr>
          <a:lstStyle/>
          <a:p>
            <a:pPr marL="0" indent="0">
              <a:buNone/>
            </a:pPr>
            <a:r>
              <a:rPr lang="en-US" sz="4000" b="1" dirty="0">
                <a:highlight>
                  <a:srgbClr val="FF0000"/>
                </a:highlight>
                <a:ea typeface="Calibri"/>
                <a:cs typeface="Calibri"/>
              </a:rPr>
              <a:t>INSERT PICTURES OF FAMILIES making positive food choices for the environment</a:t>
            </a: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endParaRPr lang="en-US" sz="4000" b="1" dirty="0">
              <a:ea typeface="Calibri"/>
              <a:cs typeface="Calibri"/>
            </a:endParaRPr>
          </a:p>
          <a:p>
            <a:pPr marL="0" indent="0">
              <a:buNone/>
            </a:pPr>
            <a:r>
              <a:rPr lang="en-US" sz="4000" b="1" dirty="0">
                <a:ea typeface="Calibri"/>
                <a:cs typeface="Calibri"/>
              </a:rPr>
              <a:t>Over the last x weeks, our families have saved ….. kg of waste. (or similar)</a:t>
            </a:r>
          </a:p>
        </p:txBody>
      </p:sp>
      <p:pic>
        <p:nvPicPr>
          <p:cNvPr id="4" name="Picture 3" descr="A close-up of a sign&#10;&#10;Description automatically generated">
            <a:extLst>
              <a:ext uri="{FF2B5EF4-FFF2-40B4-BE49-F238E27FC236}">
                <a16:creationId xmlns:a16="http://schemas.microsoft.com/office/drawing/2014/main" id="{CB00C4C5-656C-F559-D8F4-7B4D887402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5855713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ea typeface="Calibri Light"/>
                <a:cs typeface="Calibri Light"/>
              </a:rPr>
              <a:t>  </a:t>
            </a:r>
            <a:r>
              <a:rPr lang="en-US" sz="3600" dirty="0">
                <a:ea typeface="Calibri Light"/>
                <a:cs typeface="Calibri Light"/>
              </a:rPr>
              <a:t>Week 6 </a:t>
            </a:r>
            <a:br>
              <a:rPr lang="en-US" sz="3600" dirty="0">
                <a:ea typeface="Calibri Light"/>
                <a:cs typeface="Calibri Light"/>
              </a:rPr>
            </a:br>
            <a:r>
              <a:rPr lang="en-US" sz="3600" b="1" dirty="0">
                <a:ea typeface="Calibri Light"/>
                <a:cs typeface="Calibri Light"/>
              </a:rPr>
              <a:t>   Celebrating Our Actions</a:t>
            </a:r>
            <a:endParaRPr lang="en-US" b="1" dirty="0"/>
          </a:p>
        </p:txBody>
      </p:sp>
      <p:pic>
        <p:nvPicPr>
          <p:cNvPr id="7" name="Online Media 6" title="Crazy Over Vegetables - Cool Tunes for Kids by Eric Herman and the Invisible Band">
            <a:hlinkClick r:id="" action="ppaction://media"/>
            <a:extLst>
              <a:ext uri="{FF2B5EF4-FFF2-40B4-BE49-F238E27FC236}">
                <a16:creationId xmlns:a16="http://schemas.microsoft.com/office/drawing/2014/main" id="{DE1A3E37-B850-EB4C-83EE-3E61B62D9094}"/>
              </a:ext>
            </a:extLst>
          </p:cNvPr>
          <p:cNvPicPr>
            <a:picLocks noRot="1" noChangeAspect="1"/>
          </p:cNvPicPr>
          <p:nvPr>
            <a:videoFile r:link="rId1"/>
          </p:nvPr>
        </p:nvPicPr>
        <p:blipFill>
          <a:blip r:embed="rId4"/>
          <a:stretch>
            <a:fillRect/>
          </a:stretch>
        </p:blipFill>
        <p:spPr>
          <a:xfrm>
            <a:off x="3323646" y="1344324"/>
            <a:ext cx="7336403" cy="5502302"/>
          </a:xfrm>
          <a:prstGeom prst="rect">
            <a:avLst/>
          </a:prstGeom>
        </p:spPr>
      </p:pic>
      <p:sp>
        <p:nvSpPr>
          <p:cNvPr id="8" name="TextBox 7">
            <a:extLst>
              <a:ext uri="{FF2B5EF4-FFF2-40B4-BE49-F238E27FC236}">
                <a16:creationId xmlns:a16="http://schemas.microsoft.com/office/drawing/2014/main" id="{78F381F1-C426-9DE4-87E6-91CCFDCDBD0A}"/>
              </a:ext>
            </a:extLst>
          </p:cNvPr>
          <p:cNvSpPr txBox="1"/>
          <p:nvPr/>
        </p:nvSpPr>
        <p:spPr>
          <a:xfrm>
            <a:off x="294198" y="1812897"/>
            <a:ext cx="2536466" cy="4031873"/>
          </a:xfrm>
          <a:prstGeom prst="rect">
            <a:avLst/>
          </a:prstGeom>
          <a:noFill/>
        </p:spPr>
        <p:txBody>
          <a:bodyPr wrap="square" rtlCol="0">
            <a:spAutoFit/>
          </a:bodyPr>
          <a:lstStyle/>
          <a:p>
            <a:r>
              <a:rPr lang="en-GB" sz="3200" dirty="0">
                <a:solidFill>
                  <a:srgbClr val="164194"/>
                </a:solidFill>
              </a:rPr>
              <a:t>Going Crazy About Vegetables</a:t>
            </a:r>
          </a:p>
          <a:p>
            <a:endParaRPr lang="en-GB" sz="3200" dirty="0">
              <a:solidFill>
                <a:srgbClr val="009C64"/>
              </a:solidFill>
            </a:endParaRPr>
          </a:p>
          <a:p>
            <a:r>
              <a:rPr lang="en-GB" sz="3200" dirty="0">
                <a:solidFill>
                  <a:srgbClr val="009C64"/>
                </a:solidFill>
              </a:rPr>
              <a:t>What Vegetables are </a:t>
            </a:r>
            <a:r>
              <a:rPr lang="en-GB" sz="3200" dirty="0">
                <a:solidFill>
                  <a:srgbClr val="164194"/>
                </a:solidFill>
              </a:rPr>
              <a:t>YOU </a:t>
            </a:r>
            <a:r>
              <a:rPr lang="en-GB" sz="3200" dirty="0">
                <a:solidFill>
                  <a:srgbClr val="009C64"/>
                </a:solidFill>
              </a:rPr>
              <a:t>Crazy About?!</a:t>
            </a:r>
          </a:p>
        </p:txBody>
      </p:sp>
      <p:pic>
        <p:nvPicPr>
          <p:cNvPr id="11" name="Picture 10" descr="A close-up of a sign&#10;&#10;Description automatically generated">
            <a:extLst>
              <a:ext uri="{FF2B5EF4-FFF2-40B4-BE49-F238E27FC236}">
                <a16:creationId xmlns:a16="http://schemas.microsoft.com/office/drawing/2014/main" id="{D9659429-2982-7A42-38C8-10DB97152F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3680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a:t>
            </a:r>
            <a:br>
              <a:rPr lang="en-US" sz="3600" b="1" dirty="0">
                <a:cs typeface="Calibri Light"/>
              </a:rPr>
            </a:br>
            <a:r>
              <a:rPr lang="en-US" sz="3600" b="1" dirty="0">
                <a:cs typeface="Calibri Light"/>
              </a:rPr>
              <a:t> Food Production: how do farmers use the land?</a:t>
            </a:r>
            <a:endParaRPr lang="en-US" sz="3600" dirty="0">
              <a:ea typeface="Calibri Light"/>
              <a:cs typeface="Calibri Light"/>
            </a:endParaRPr>
          </a:p>
        </p:txBody>
      </p:sp>
      <p:pic>
        <p:nvPicPr>
          <p:cNvPr id="5" name="Picture 4" descr="A collage of people working in a rice field&#10;&#10;Description automatically generated">
            <a:extLst>
              <a:ext uri="{FF2B5EF4-FFF2-40B4-BE49-F238E27FC236}">
                <a16:creationId xmlns:a16="http://schemas.microsoft.com/office/drawing/2014/main" id="{8F3E940D-42A1-A8F9-D041-09FD23D28D05}"/>
              </a:ext>
            </a:extLst>
          </p:cNvPr>
          <p:cNvPicPr>
            <a:picLocks noChangeAspect="1"/>
          </p:cNvPicPr>
          <p:nvPr/>
        </p:nvPicPr>
        <p:blipFill>
          <a:blip r:embed="rId3"/>
          <a:stretch>
            <a:fillRect/>
          </a:stretch>
        </p:blipFill>
        <p:spPr>
          <a:xfrm>
            <a:off x="1528772" y="4447323"/>
            <a:ext cx="3057497" cy="2295444"/>
          </a:xfrm>
          <a:prstGeom prst="rect">
            <a:avLst/>
          </a:prstGeom>
        </p:spPr>
      </p:pic>
      <p:pic>
        <p:nvPicPr>
          <p:cNvPr id="7" name="Picture 6" descr="A group of chickens in a field&#10;&#10;Description automatically generated">
            <a:extLst>
              <a:ext uri="{FF2B5EF4-FFF2-40B4-BE49-F238E27FC236}">
                <a16:creationId xmlns:a16="http://schemas.microsoft.com/office/drawing/2014/main" id="{21D6A0CD-C1EB-5AC5-A5E2-3E7CF31DDCEE}"/>
              </a:ext>
            </a:extLst>
          </p:cNvPr>
          <p:cNvPicPr>
            <a:picLocks noChangeAspect="1"/>
          </p:cNvPicPr>
          <p:nvPr/>
        </p:nvPicPr>
        <p:blipFill>
          <a:blip r:embed="rId4"/>
          <a:stretch>
            <a:fillRect/>
          </a:stretch>
        </p:blipFill>
        <p:spPr>
          <a:xfrm>
            <a:off x="8410197" y="4427800"/>
            <a:ext cx="2418109" cy="1714913"/>
          </a:xfrm>
          <a:prstGeom prst="rect">
            <a:avLst/>
          </a:prstGeom>
        </p:spPr>
      </p:pic>
      <p:pic>
        <p:nvPicPr>
          <p:cNvPr id="8" name="Picture 7" descr="A group of cows in a barn&#10;&#10;Description automatically generated">
            <a:extLst>
              <a:ext uri="{FF2B5EF4-FFF2-40B4-BE49-F238E27FC236}">
                <a16:creationId xmlns:a16="http://schemas.microsoft.com/office/drawing/2014/main" id="{2508C901-9586-6B62-4B47-ED2BE9DBA6D9}"/>
              </a:ext>
            </a:extLst>
          </p:cNvPr>
          <p:cNvPicPr>
            <a:picLocks noChangeAspect="1"/>
          </p:cNvPicPr>
          <p:nvPr/>
        </p:nvPicPr>
        <p:blipFill>
          <a:blip r:embed="rId5"/>
          <a:stretch>
            <a:fillRect/>
          </a:stretch>
        </p:blipFill>
        <p:spPr>
          <a:xfrm>
            <a:off x="4726930" y="4453549"/>
            <a:ext cx="3506994" cy="1688549"/>
          </a:xfrm>
          <a:prstGeom prst="rect">
            <a:avLst/>
          </a:prstGeom>
        </p:spPr>
      </p:pic>
      <p:pic>
        <p:nvPicPr>
          <p:cNvPr id="9" name="Picture 8" descr="Rows of green plants in a field&#10;&#10;Description automatically generated">
            <a:extLst>
              <a:ext uri="{FF2B5EF4-FFF2-40B4-BE49-F238E27FC236}">
                <a16:creationId xmlns:a16="http://schemas.microsoft.com/office/drawing/2014/main" id="{A6851DE5-3E0C-77C3-0370-9C508576A0B0}"/>
              </a:ext>
            </a:extLst>
          </p:cNvPr>
          <p:cNvPicPr>
            <a:picLocks noChangeAspect="1"/>
          </p:cNvPicPr>
          <p:nvPr/>
        </p:nvPicPr>
        <p:blipFill>
          <a:blip r:embed="rId6"/>
          <a:stretch>
            <a:fillRect/>
          </a:stretch>
        </p:blipFill>
        <p:spPr>
          <a:xfrm>
            <a:off x="319048" y="1550657"/>
            <a:ext cx="4261211" cy="2679760"/>
          </a:xfrm>
          <a:prstGeom prst="rect">
            <a:avLst/>
          </a:prstGeom>
        </p:spPr>
      </p:pic>
      <p:pic>
        <p:nvPicPr>
          <p:cNvPr id="10" name="Picture 9" descr="A group of pigs in a field&#10;&#10;Description automatically generated">
            <a:extLst>
              <a:ext uri="{FF2B5EF4-FFF2-40B4-BE49-F238E27FC236}">
                <a16:creationId xmlns:a16="http://schemas.microsoft.com/office/drawing/2014/main" id="{697D34EA-734A-5BBA-E3FB-99CE7A6730FE}"/>
              </a:ext>
            </a:extLst>
          </p:cNvPr>
          <p:cNvPicPr>
            <a:picLocks noChangeAspect="1"/>
          </p:cNvPicPr>
          <p:nvPr/>
        </p:nvPicPr>
        <p:blipFill>
          <a:blip r:embed="rId7"/>
          <a:stretch>
            <a:fillRect/>
          </a:stretch>
        </p:blipFill>
        <p:spPr>
          <a:xfrm>
            <a:off x="4727359" y="1544730"/>
            <a:ext cx="5011289" cy="2691421"/>
          </a:xfrm>
          <a:prstGeom prst="rect">
            <a:avLst/>
          </a:prstGeom>
        </p:spPr>
      </p:pic>
      <p:sp>
        <p:nvSpPr>
          <p:cNvPr id="11" name="TextBox 10">
            <a:extLst>
              <a:ext uri="{FF2B5EF4-FFF2-40B4-BE49-F238E27FC236}">
                <a16:creationId xmlns:a16="http://schemas.microsoft.com/office/drawing/2014/main" id="{2DDE122E-0B34-1306-6BB1-030FBDFDF56A}"/>
              </a:ext>
            </a:extLst>
          </p:cNvPr>
          <p:cNvSpPr txBox="1"/>
          <p:nvPr/>
        </p:nvSpPr>
        <p:spPr>
          <a:xfrm>
            <a:off x="4730227" y="6275171"/>
            <a:ext cx="40802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9C64"/>
                </a:solidFill>
                <a:cs typeface="Calibri"/>
              </a:rPr>
              <a:t>Grow plants to feed animals</a:t>
            </a:r>
            <a:endParaRPr lang="en-US" sz="2400" b="1" dirty="0">
              <a:solidFill>
                <a:srgbClr val="009C64"/>
              </a:solidFill>
            </a:endParaRPr>
          </a:p>
        </p:txBody>
      </p:sp>
      <p:sp>
        <p:nvSpPr>
          <p:cNvPr id="3" name="TextBox 2">
            <a:extLst>
              <a:ext uri="{FF2B5EF4-FFF2-40B4-BE49-F238E27FC236}">
                <a16:creationId xmlns:a16="http://schemas.microsoft.com/office/drawing/2014/main" id="{F7D3E87C-C93F-2F17-9763-E5389D8FF6F5}"/>
              </a:ext>
            </a:extLst>
          </p:cNvPr>
          <p:cNvSpPr txBox="1"/>
          <p:nvPr/>
        </p:nvSpPr>
        <p:spPr>
          <a:xfrm>
            <a:off x="-12565" y="4357033"/>
            <a:ext cx="15315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9C64"/>
                </a:solidFill>
                <a:cs typeface="Calibri"/>
              </a:rPr>
              <a:t>Grow plants for people to eat</a:t>
            </a:r>
            <a:endParaRPr lang="en-US" sz="2400" b="1" dirty="0">
              <a:solidFill>
                <a:srgbClr val="009C64"/>
              </a:solidFill>
            </a:endParaRPr>
          </a:p>
        </p:txBody>
      </p:sp>
      <p:pic>
        <p:nvPicPr>
          <p:cNvPr id="4" name="Picture 3" descr="A close-up of a sign&#10;&#10;Description automatically generated">
            <a:extLst>
              <a:ext uri="{FF2B5EF4-FFF2-40B4-BE49-F238E27FC236}">
                <a16:creationId xmlns:a16="http://schemas.microsoft.com/office/drawing/2014/main" id="{3E08B6EB-22DA-A74C-4667-FF11A6376A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346534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a:t>
            </a:r>
            <a:br>
              <a:rPr lang="en-US" sz="3600" b="1" dirty="0">
                <a:cs typeface="Calibri Light"/>
              </a:rPr>
            </a:br>
            <a:r>
              <a:rPr lang="en-US" sz="3600" b="1" dirty="0">
                <a:cs typeface="Calibri Light"/>
              </a:rPr>
              <a:t> Food Production – how is land used?</a:t>
            </a:r>
            <a:endParaRPr lang="en-US" sz="3600" dirty="0">
              <a:ea typeface="Calibri Light"/>
              <a:cs typeface="Calibri Light"/>
            </a:endParaRPr>
          </a:p>
        </p:txBody>
      </p:sp>
      <p:pic>
        <p:nvPicPr>
          <p:cNvPr id="4098" name="Picture 2" descr="Eating less meat 'like taking 8m cars off road' - BBC News">
            <a:extLst>
              <a:ext uri="{FF2B5EF4-FFF2-40B4-BE49-F238E27FC236}">
                <a16:creationId xmlns:a16="http://schemas.microsoft.com/office/drawing/2014/main" id="{AC5B6B8D-0DE8-DE3A-02D2-5B3C2AE11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886" y="1550503"/>
            <a:ext cx="8286872" cy="51762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031D39-1AEF-F9F6-E7C7-9DDC14EB8A30}"/>
              </a:ext>
            </a:extLst>
          </p:cNvPr>
          <p:cNvSpPr txBox="1"/>
          <p:nvPr/>
        </p:nvSpPr>
        <p:spPr>
          <a:xfrm>
            <a:off x="8828689" y="1677724"/>
            <a:ext cx="3241391" cy="4031873"/>
          </a:xfrm>
          <a:prstGeom prst="rect">
            <a:avLst/>
          </a:prstGeom>
          <a:noFill/>
        </p:spPr>
        <p:txBody>
          <a:bodyPr wrap="square" rtlCol="0">
            <a:spAutoFit/>
          </a:bodyPr>
          <a:lstStyle/>
          <a:p>
            <a:r>
              <a:rPr lang="en-GB" sz="3200" dirty="0">
                <a:solidFill>
                  <a:srgbClr val="164194"/>
                </a:solidFill>
              </a:rPr>
              <a:t>What does this graph tell us about meat and crop production?</a:t>
            </a:r>
          </a:p>
          <a:p>
            <a:endParaRPr lang="en-GB" sz="3200" dirty="0">
              <a:solidFill>
                <a:srgbClr val="009C64"/>
              </a:solidFill>
            </a:endParaRPr>
          </a:p>
          <a:p>
            <a:r>
              <a:rPr lang="en-GB" sz="3200" dirty="0">
                <a:solidFill>
                  <a:srgbClr val="009C64"/>
                </a:solidFill>
              </a:rPr>
              <a:t>Why might eating less meat be good for the planet?</a:t>
            </a:r>
          </a:p>
        </p:txBody>
      </p:sp>
      <p:pic>
        <p:nvPicPr>
          <p:cNvPr id="5" name="Picture 4" descr="A close-up of a sign&#10;&#10;Description automatically generated">
            <a:extLst>
              <a:ext uri="{FF2B5EF4-FFF2-40B4-BE49-F238E27FC236}">
                <a16:creationId xmlns:a16="http://schemas.microsoft.com/office/drawing/2014/main" id="{7E35754A-DDB4-6ABC-A291-2D5C933AD0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2826895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a:t>
            </a:r>
            <a:br>
              <a:rPr lang="en-US" sz="3600" b="1" dirty="0">
                <a:cs typeface="Calibri Light"/>
              </a:rPr>
            </a:br>
            <a:r>
              <a:rPr lang="en-US" sz="3600" b="1" dirty="0">
                <a:cs typeface="Calibri Light"/>
              </a:rPr>
              <a:t> Soil</a:t>
            </a:r>
            <a:endParaRPr lang="en-US" sz="3600" dirty="0">
              <a:ea typeface="Calibri Light"/>
              <a:cs typeface="Calibri Light"/>
            </a:endParaRPr>
          </a:p>
        </p:txBody>
      </p:sp>
      <p:pic>
        <p:nvPicPr>
          <p:cNvPr id="4" name="Online Media 3" title="Why soil is one of the most amazing things on Earth | The Royal Society">
            <a:hlinkClick r:id="" action="ppaction://media"/>
            <a:extLst>
              <a:ext uri="{FF2B5EF4-FFF2-40B4-BE49-F238E27FC236}">
                <a16:creationId xmlns:a16="http://schemas.microsoft.com/office/drawing/2014/main" id="{A3F5CCF4-7793-58D8-DA46-CFCF7FA649DA}"/>
              </a:ext>
            </a:extLst>
          </p:cNvPr>
          <p:cNvPicPr>
            <a:picLocks noRot="1" noChangeAspect="1"/>
          </p:cNvPicPr>
          <p:nvPr>
            <a:videoFile r:link="rId1"/>
          </p:nvPr>
        </p:nvPicPr>
        <p:blipFill>
          <a:blip r:embed="rId4"/>
          <a:stretch>
            <a:fillRect/>
          </a:stretch>
        </p:blipFill>
        <p:spPr>
          <a:xfrm>
            <a:off x="2894275" y="1548549"/>
            <a:ext cx="9105576" cy="5144494"/>
          </a:xfrm>
          <a:prstGeom prst="rect">
            <a:avLst/>
          </a:prstGeom>
        </p:spPr>
      </p:pic>
      <p:sp>
        <p:nvSpPr>
          <p:cNvPr id="3" name="TextBox 2">
            <a:extLst>
              <a:ext uri="{FF2B5EF4-FFF2-40B4-BE49-F238E27FC236}">
                <a16:creationId xmlns:a16="http://schemas.microsoft.com/office/drawing/2014/main" id="{C406422A-BDD7-1F52-21E2-2B278D587C8A}"/>
              </a:ext>
            </a:extLst>
          </p:cNvPr>
          <p:cNvSpPr txBox="1"/>
          <p:nvPr/>
        </p:nvSpPr>
        <p:spPr>
          <a:xfrm>
            <a:off x="135172" y="1344325"/>
            <a:ext cx="2759103" cy="1569660"/>
          </a:xfrm>
          <a:prstGeom prst="rect">
            <a:avLst/>
          </a:prstGeom>
          <a:noFill/>
        </p:spPr>
        <p:txBody>
          <a:bodyPr wrap="square" rtlCol="0">
            <a:spAutoFit/>
          </a:bodyPr>
          <a:lstStyle/>
          <a:p>
            <a:r>
              <a:rPr lang="en-GB" sz="3200" dirty="0">
                <a:solidFill>
                  <a:srgbClr val="164194"/>
                </a:solidFill>
              </a:rPr>
              <a:t>Farmers work hard to protect the soil</a:t>
            </a:r>
          </a:p>
        </p:txBody>
      </p:sp>
      <p:pic>
        <p:nvPicPr>
          <p:cNvPr id="5" name="Picture 4" descr="A close-up of a sign&#10;&#10;Description automatically generated">
            <a:extLst>
              <a:ext uri="{FF2B5EF4-FFF2-40B4-BE49-F238E27FC236}">
                <a16:creationId xmlns:a16="http://schemas.microsoft.com/office/drawing/2014/main" id="{BAED8225-FA9A-42F0-1A98-CD51EC4BF6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3021871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F3E731"/>
          </a:solidFill>
        </p:spPr>
        <p:txBody>
          <a:bodyPr/>
          <a:lstStyle/>
          <a:p>
            <a:r>
              <a:rPr lang="en-US" dirty="0">
                <a:cs typeface="Calibri Light"/>
              </a:rPr>
              <a:t> </a:t>
            </a:r>
            <a:r>
              <a:rPr lang="en-US" sz="3600" dirty="0">
                <a:cs typeface="Calibri Light"/>
              </a:rPr>
              <a:t>Week 1 Food</a:t>
            </a:r>
            <a:br>
              <a:rPr lang="en-US" sz="3600" b="1" dirty="0">
                <a:cs typeface="Calibri Light"/>
              </a:rPr>
            </a:br>
            <a:r>
              <a:rPr lang="en-US" sz="3600" b="1">
                <a:cs typeface="Calibri Light"/>
              </a:rPr>
              <a:t> Next time</a:t>
            </a:r>
            <a:endParaRPr lang="en-US" sz="3600" dirty="0">
              <a:ea typeface="Calibri Light"/>
              <a:cs typeface="Calibri Light"/>
            </a:endParaRPr>
          </a:p>
        </p:txBody>
      </p:sp>
      <p:sp>
        <p:nvSpPr>
          <p:cNvPr id="4" name="Content Placeholder 5">
            <a:extLst>
              <a:ext uri="{FF2B5EF4-FFF2-40B4-BE49-F238E27FC236}">
                <a16:creationId xmlns:a16="http://schemas.microsoft.com/office/drawing/2014/main" id="{482BA3D3-9478-C3BC-61BA-7F1D580A3E1D}"/>
              </a:ext>
            </a:extLst>
          </p:cNvPr>
          <p:cNvSpPr>
            <a:spLocks noGrp="1"/>
          </p:cNvSpPr>
          <p:nvPr>
            <p:ph idx="1"/>
          </p:nvPr>
        </p:nvSpPr>
        <p:spPr>
          <a:xfrm>
            <a:off x="358469" y="1713518"/>
            <a:ext cx="3197525" cy="4351338"/>
          </a:xfrm>
        </p:spPr>
        <p:txBody>
          <a:bodyPr vert="horz" lIns="91440" tIns="45720" rIns="91440" bIns="45720" rtlCol="0" anchor="t">
            <a:normAutofit lnSpcReduction="10000"/>
          </a:bodyPr>
          <a:lstStyle/>
          <a:p>
            <a:pPr marL="0" indent="0">
              <a:buNone/>
            </a:pPr>
            <a:r>
              <a:rPr lang="en-US" sz="4400" dirty="0">
                <a:solidFill>
                  <a:srgbClr val="164194"/>
                </a:solidFill>
                <a:ea typeface="Calibri"/>
                <a:cs typeface="Calibri"/>
              </a:rPr>
              <a:t>Next time:</a:t>
            </a:r>
          </a:p>
          <a:p>
            <a:pPr marL="0" indent="0">
              <a:buNone/>
            </a:pPr>
            <a:r>
              <a:rPr lang="en-US" sz="4400" dirty="0">
                <a:solidFill>
                  <a:srgbClr val="009C64"/>
                </a:solidFill>
                <a:ea typeface="Calibri"/>
                <a:cs typeface="Calibri"/>
              </a:rPr>
              <a:t>We'll think more about the main issues around food and farming </a:t>
            </a:r>
          </a:p>
        </p:txBody>
      </p:sp>
      <p:pic>
        <p:nvPicPr>
          <p:cNvPr id="3" name="Picture 2" descr="Food and farming in 2019 – what's going ...">
            <a:extLst>
              <a:ext uri="{FF2B5EF4-FFF2-40B4-BE49-F238E27FC236}">
                <a16:creationId xmlns:a16="http://schemas.microsoft.com/office/drawing/2014/main" id="{622EC236-4254-68DC-82C7-7BB85786682D}"/>
              </a:ext>
            </a:extLst>
          </p:cNvPr>
          <p:cNvPicPr>
            <a:picLocks noChangeAspect="1"/>
          </p:cNvPicPr>
          <p:nvPr/>
        </p:nvPicPr>
        <p:blipFill>
          <a:blip r:embed="rId3"/>
          <a:stretch>
            <a:fillRect/>
          </a:stretch>
        </p:blipFill>
        <p:spPr>
          <a:xfrm>
            <a:off x="4761872" y="1354886"/>
            <a:ext cx="7427163" cy="5499699"/>
          </a:xfrm>
          <a:prstGeom prst="rect">
            <a:avLst/>
          </a:prstGeom>
        </p:spPr>
      </p:pic>
      <p:pic>
        <p:nvPicPr>
          <p:cNvPr id="5" name="Picture 4" descr="A close-up of a sign&#10;&#10;Description automatically generated">
            <a:extLst>
              <a:ext uri="{FF2B5EF4-FFF2-40B4-BE49-F238E27FC236}">
                <a16:creationId xmlns:a16="http://schemas.microsoft.com/office/drawing/2014/main" id="{0008CA1F-DD34-A5A3-8A51-B1F79C75B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495462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260D36-419A-CA0B-5150-DEA22A4B2C7C}"/>
              </a:ext>
            </a:extLst>
          </p:cNvPr>
          <p:cNvPicPr>
            <a:picLocks noChangeAspect="1"/>
          </p:cNvPicPr>
          <p:nvPr/>
        </p:nvPicPr>
        <p:blipFill>
          <a:blip r:embed="rId3"/>
          <a:stretch>
            <a:fillRect/>
          </a:stretch>
        </p:blipFill>
        <p:spPr>
          <a:xfrm>
            <a:off x="2106354" y="741876"/>
            <a:ext cx="6739864" cy="3816429"/>
          </a:xfrm>
          <a:prstGeom prst="rect">
            <a:avLst/>
          </a:prstGeom>
        </p:spPr>
      </p:pic>
      <p:sp>
        <p:nvSpPr>
          <p:cNvPr id="2" name="Title 1">
            <a:extLst>
              <a:ext uri="{FF2B5EF4-FFF2-40B4-BE49-F238E27FC236}">
                <a16:creationId xmlns:a16="http://schemas.microsoft.com/office/drawing/2014/main" id="{55B63C31-007E-9A20-8871-D7283329D3FC}"/>
              </a:ext>
            </a:extLst>
          </p:cNvPr>
          <p:cNvSpPr>
            <a:spLocks noGrp="1"/>
          </p:cNvSpPr>
          <p:nvPr>
            <p:ph type="title"/>
          </p:nvPr>
        </p:nvSpPr>
        <p:spPr>
          <a:xfrm>
            <a:off x="-6927" y="4907"/>
            <a:ext cx="12288981" cy="1339418"/>
          </a:xfrm>
          <a:solidFill>
            <a:srgbClr val="35BCDE"/>
          </a:solidFill>
        </p:spPr>
        <p:txBody>
          <a:bodyPr/>
          <a:lstStyle/>
          <a:p>
            <a:r>
              <a:rPr lang="en-US" dirty="0">
                <a:cs typeface="Calibri Light"/>
              </a:rPr>
              <a:t>  </a:t>
            </a:r>
            <a:r>
              <a:rPr lang="en-US" sz="3600" dirty="0">
                <a:cs typeface="Calibri Light"/>
              </a:rPr>
              <a:t>Week 2 Food</a:t>
            </a:r>
            <a:br>
              <a:rPr lang="en-US" sz="3600" b="1" dirty="0">
                <a:cs typeface="Calibri Light"/>
              </a:rPr>
            </a:br>
            <a:r>
              <a:rPr lang="en-US" sz="3600" b="1" dirty="0">
                <a:cs typeface="Calibri Light"/>
              </a:rPr>
              <a:t>   What are the main issues around food?</a:t>
            </a:r>
          </a:p>
        </p:txBody>
      </p:sp>
      <p:sp>
        <p:nvSpPr>
          <p:cNvPr id="6" name="TextBox 5">
            <a:extLst>
              <a:ext uri="{FF2B5EF4-FFF2-40B4-BE49-F238E27FC236}">
                <a16:creationId xmlns:a16="http://schemas.microsoft.com/office/drawing/2014/main" id="{1D052846-AB0C-C463-6B3A-018D9A78C104}"/>
              </a:ext>
            </a:extLst>
          </p:cNvPr>
          <p:cNvSpPr txBox="1"/>
          <p:nvPr/>
        </p:nvSpPr>
        <p:spPr>
          <a:xfrm>
            <a:off x="38099" y="4666681"/>
            <a:ext cx="12198927" cy="2339102"/>
          </a:xfrm>
          <a:prstGeom prst="rect">
            <a:avLst/>
          </a:prstGeom>
          <a:noFill/>
        </p:spPr>
        <p:txBody>
          <a:bodyPr wrap="square" rtlCol="0">
            <a:spAutoFit/>
          </a:bodyPr>
          <a:lstStyle/>
          <a:p>
            <a:r>
              <a:rPr lang="en-GB" sz="3200" dirty="0">
                <a:solidFill>
                  <a:srgbClr val="164194"/>
                </a:solidFill>
              </a:rPr>
              <a:t>Good quality food is important for everyone.</a:t>
            </a:r>
          </a:p>
          <a:p>
            <a:r>
              <a:rPr lang="en-GB" sz="3200" dirty="0">
                <a:solidFill>
                  <a:srgbClr val="164194"/>
                </a:solidFill>
              </a:rPr>
              <a:t>But we do need to think about how food production impacts our planet.</a:t>
            </a:r>
          </a:p>
          <a:p>
            <a:endParaRPr lang="en-GB" sz="3200" dirty="0"/>
          </a:p>
          <a:p>
            <a:r>
              <a:rPr lang="en-GB" sz="3200" dirty="0">
                <a:solidFill>
                  <a:srgbClr val="009C64"/>
                </a:solidFill>
              </a:rPr>
              <a:t>What ways can you think of that food production affects our planet?</a:t>
            </a:r>
          </a:p>
          <a:p>
            <a:endParaRPr lang="en-GB" dirty="0"/>
          </a:p>
        </p:txBody>
      </p:sp>
      <p:pic>
        <p:nvPicPr>
          <p:cNvPr id="8" name="Picture 7" descr="A close-up of a sign&#10;&#10;Description automatically generated">
            <a:extLst>
              <a:ext uri="{FF2B5EF4-FFF2-40B4-BE49-F238E27FC236}">
                <a16:creationId xmlns:a16="http://schemas.microsoft.com/office/drawing/2014/main" id="{6E6BA9BF-31C5-9AB4-0DB2-20CCC2BFA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7796" y="129740"/>
            <a:ext cx="3853615" cy="1089752"/>
          </a:xfrm>
          <a:prstGeom prst="rect">
            <a:avLst/>
          </a:prstGeom>
        </p:spPr>
      </p:pic>
    </p:spTree>
    <p:extLst>
      <p:ext uri="{BB962C8B-B14F-4D97-AF65-F5344CB8AC3E}">
        <p14:creationId xmlns:p14="http://schemas.microsoft.com/office/powerpoint/2010/main" val="14458366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LL slides for 28.4.22.potx" id="{4DBBD86E-FEA5-4523-BD9A-A9257BABEC73}" vid="{C538142B-58B1-4F9F-84F9-0FB93E5410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61c5e2-b2e4-4447-8179-6bd331802de7" xsi:nil="true"/>
    <lcf76f155ced4ddcb4097134ff3c332f xmlns="3019b5fa-8b3e-4e19-b64c-2a7b8496bb4e">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5576AE948F15B4E99F78E2A3DBDE559" ma:contentTypeVersion="11" ma:contentTypeDescription="Create a new document." ma:contentTypeScope="" ma:versionID="9c13c1ca507c65c8b923da6c47cee1d3">
  <xsd:schema xmlns:xsd="http://www.w3.org/2001/XMLSchema" xmlns:xs="http://www.w3.org/2001/XMLSchema" xmlns:p="http://schemas.microsoft.com/office/2006/metadata/properties" xmlns:ns2="3019b5fa-8b3e-4e19-b64c-2a7b8496bb4e" xmlns:ns3="df61c5e2-b2e4-4447-8179-6bd331802de7" targetNamespace="http://schemas.microsoft.com/office/2006/metadata/properties" ma:root="true" ma:fieldsID="ec4940a650fe210c18776e8aba94a42b" ns2:_="" ns3:_="">
    <xsd:import namespace="3019b5fa-8b3e-4e19-b64c-2a7b8496bb4e"/>
    <xsd:import namespace="df61c5e2-b2e4-4447-8179-6bd331802de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19b5fa-8b3e-4e19-b64c-2a7b8496bb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14c1c7-36a5-45a5-9ee9-efc887aa7c10"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61c5e2-b2e4-4447-8179-6bd331802de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df3f26e-6a21-4f1a-8ca0-b2cc7c81e2f9}" ma:internalName="TaxCatchAll" ma:showField="CatchAllData" ma:web="df61c5e2-b2e4-4447-8179-6bd331802d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A22DE3-A81A-476D-813B-F4CAEAD2351D}">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80EB41-272D-4336-924E-030FFB08FF32}">
  <ds:schemaRefs>
    <ds:schemaRef ds:uri="http://schemas.microsoft.com/sharepoint/v3/contenttype/forms"/>
  </ds:schemaRefs>
</ds:datastoreItem>
</file>

<file path=customXml/itemProps3.xml><?xml version="1.0" encoding="utf-8"?>
<ds:datastoreItem xmlns:ds="http://schemas.openxmlformats.org/officeDocument/2006/customXml" ds:itemID="{3D8E28FD-8405-4E6B-8D22-A43724B1BE14}"/>
</file>

<file path=docProps/app.xml><?xml version="1.0" encoding="utf-8"?>
<Properties xmlns="http://schemas.openxmlformats.org/officeDocument/2006/extended-properties" xmlns:vt="http://schemas.openxmlformats.org/officeDocument/2006/docPropsVTypes">
  <TotalTime>370</TotalTime>
  <Words>1808</Words>
  <Application>Microsoft Office PowerPoint</Application>
  <PresentationFormat>Widescreen</PresentationFormat>
  <Paragraphs>295</Paragraphs>
  <Slides>44</Slides>
  <Notes>34</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Calibri</vt:lpstr>
      <vt:lpstr>Calibri Light</vt:lpstr>
      <vt:lpstr>Calibri,Sans-Serif</vt:lpstr>
      <vt:lpstr>Segoe UI</vt:lpstr>
      <vt:lpstr>Times New Roman</vt:lpstr>
      <vt:lpstr>1_Office Theme</vt:lpstr>
      <vt:lpstr> Week 1 Food   Food </vt:lpstr>
      <vt:lpstr> Week 1 Food  Why do we need food?</vt:lpstr>
      <vt:lpstr> Week 1  Food   Where does our food come from?</vt:lpstr>
      <vt:lpstr> Week 1 Food   Where is our food grown?</vt:lpstr>
      <vt:lpstr> Week 1 Food  Food Production: how do farmers use the land?</vt:lpstr>
      <vt:lpstr> Week 1 Food  Food Production – how is land used?</vt:lpstr>
      <vt:lpstr> Week 1 Food  Soil</vt:lpstr>
      <vt:lpstr> Week 1 Food  Next time</vt:lpstr>
      <vt:lpstr>  Week 2 Food    What are the main issues around food?</vt:lpstr>
      <vt:lpstr>  Week 2 Food    What are the main issues around food?</vt:lpstr>
      <vt:lpstr>  Week 2 Food    Deforestation</vt:lpstr>
      <vt:lpstr>  Week 2 Food    Deforestation </vt:lpstr>
      <vt:lpstr> Week 2 Food  Habitat loss</vt:lpstr>
      <vt:lpstr>  Week 2 Food    Habitat loss + biodiversity </vt:lpstr>
      <vt:lpstr> Week 2 Food   Fertilizers and Pesticides</vt:lpstr>
      <vt:lpstr>  Week 2 Food     Fertilizers and Pesticides</vt:lpstr>
      <vt:lpstr>  Week 2 Food     Fertilizers and Pesticides</vt:lpstr>
      <vt:lpstr> Week 2 Food Transportation &amp; Food Miles</vt:lpstr>
      <vt:lpstr>  Week 2 Food    Transportation &amp; Food Miles</vt:lpstr>
      <vt:lpstr>  Week 2 Food    Food Waste </vt:lpstr>
      <vt:lpstr>  Week 2    Main issues around Food</vt:lpstr>
      <vt:lpstr>  Week 2    Main issues around Food</vt:lpstr>
      <vt:lpstr>   Week 3    Local changemakers – Real Junk Food Project</vt:lpstr>
      <vt:lpstr>   Week 3    National changemakers</vt:lpstr>
      <vt:lpstr>   Week 3    Global changemakers</vt:lpstr>
      <vt:lpstr>   Week 3    Changemakers</vt:lpstr>
      <vt:lpstr>  Week 4    School Actions </vt:lpstr>
      <vt:lpstr>  Week 4    School Actions </vt:lpstr>
      <vt:lpstr>  Week 4    School Actions </vt:lpstr>
      <vt:lpstr>  Week 4    School Actions </vt:lpstr>
      <vt:lpstr>   Week 4    School Actions</vt:lpstr>
      <vt:lpstr>   Week 4    School Actions</vt:lpstr>
      <vt:lpstr>  Week 5    Individual and Family Actions</vt:lpstr>
      <vt:lpstr>Week 5  Individual and Family Actions</vt:lpstr>
      <vt:lpstr>  Week 5   Individual and Family Actions</vt:lpstr>
      <vt:lpstr>  Week 5  Individual and Family Actions</vt:lpstr>
      <vt:lpstr>  Week 5  Individual and Family Actions</vt:lpstr>
      <vt:lpstr>Week 5  Individual and Family Actions</vt:lpstr>
      <vt:lpstr>Week 5  Individual and Family Actions</vt:lpstr>
      <vt:lpstr>  Week 6     Celebrating Our Actions</vt:lpstr>
      <vt:lpstr>    Week 6     Celebrating Our Actions – class actions</vt:lpstr>
      <vt:lpstr>  Week 6    Celebrating Our Actions – whole school actions</vt:lpstr>
      <vt:lpstr>    Week 6     Celebrating Our Actions – family actions</vt:lpstr>
      <vt:lpstr>  Week 6     Celebrating Our Actions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Our Schools Our World   Set up meeting</dc:title>
  <dc:creator>Katie Eberstein</dc:creator>
  <cp:lastModifiedBy>Katie Eberstein</cp:lastModifiedBy>
  <cp:revision>2947</cp:revision>
  <dcterms:created xsi:type="dcterms:W3CDTF">2024-06-10T13:19:40Z</dcterms:created>
  <dcterms:modified xsi:type="dcterms:W3CDTF">2025-02-06T11:58:47Z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0x01010055576AE948F15B4E99F78E2A3DBDE559</vt:lpwstr>
  </property>
</Properties>
</file>