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44.xml" ContentType="application/vnd.openxmlformats-officedocument.presentationml.slide+xml"/>
  <Override PartName="/ppt/slides/slide45.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97" r:id="rId2"/>
    <p:sldId id="409" r:id="rId3"/>
    <p:sldId id="410" r:id="rId4"/>
    <p:sldId id="284" r:id="rId5"/>
    <p:sldId id="422" r:id="rId6"/>
    <p:sldId id="406" r:id="rId7"/>
    <p:sldId id="411" r:id="rId8"/>
    <p:sldId id="414" r:id="rId9"/>
    <p:sldId id="401" r:id="rId10"/>
    <p:sldId id="275" r:id="rId11"/>
    <p:sldId id="279" r:id="rId12"/>
    <p:sldId id="400" r:id="rId13"/>
    <p:sldId id="423" r:id="rId14"/>
    <p:sldId id="274" r:id="rId15"/>
    <p:sldId id="278" r:id="rId16"/>
    <p:sldId id="277" r:id="rId17"/>
    <p:sldId id="280" r:id="rId18"/>
    <p:sldId id="402" r:id="rId19"/>
    <p:sldId id="419" r:id="rId20"/>
    <p:sldId id="392" r:id="rId21"/>
    <p:sldId id="388" r:id="rId22"/>
    <p:sldId id="397" r:id="rId23"/>
    <p:sldId id="393" r:id="rId24"/>
    <p:sldId id="415" r:id="rId25"/>
    <p:sldId id="281" r:id="rId26"/>
    <p:sldId id="416" r:id="rId27"/>
    <p:sldId id="417" r:id="rId28"/>
    <p:sldId id="418" r:id="rId29"/>
    <p:sldId id="286" r:id="rId30"/>
    <p:sldId id="287" r:id="rId31"/>
    <p:sldId id="288" r:id="rId32"/>
    <p:sldId id="285" r:id="rId33"/>
    <p:sldId id="282" r:id="rId34"/>
    <p:sldId id="283" r:id="rId35"/>
    <p:sldId id="420" r:id="rId36"/>
    <p:sldId id="291" r:id="rId37"/>
    <p:sldId id="292" r:id="rId38"/>
    <p:sldId id="290" r:id="rId39"/>
    <p:sldId id="289" r:id="rId40"/>
    <p:sldId id="421" r:id="rId41"/>
    <p:sldId id="296" r:id="rId42"/>
    <p:sldId id="295" r:id="rId43"/>
    <p:sldId id="399" r:id="rId44"/>
    <p:sldId id="398" r:id="rId45"/>
    <p:sldId id="29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64"/>
    <a:srgbClr val="F3E731"/>
    <a:srgbClr val="164194"/>
    <a:srgbClr val="35BCDE"/>
    <a:srgbClr val="CD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38966-0F80-8293-16BD-6B8D616C86F5}" v="302" dt="2024-10-21T14:05:16.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Eberstein" userId="8552068e-af68-466d-8240-da5ec5ba8e15" providerId="ADAL" clId="{D792B928-4FB7-4687-B780-E0138B4699B5}"/>
    <pc:docChg chg="custSel modSld">
      <pc:chgData name="Katie Eberstein" userId="8552068e-af68-466d-8240-da5ec5ba8e15" providerId="ADAL" clId="{D792B928-4FB7-4687-B780-E0138B4699B5}" dt="2024-09-11T20:32:17.442" v="13"/>
      <pc:docMkLst>
        <pc:docMk/>
      </pc:docMkLst>
      <pc:sldChg chg="modAnim">
        <pc:chgData name="Katie Eberstein" userId="8552068e-af68-466d-8240-da5ec5ba8e15" providerId="ADAL" clId="{D792B928-4FB7-4687-B780-E0138B4699B5}" dt="2024-09-11T20:32:17.442" v="13"/>
        <pc:sldMkLst>
          <pc:docMk/>
          <pc:sldMk cId="127354757" sldId="290"/>
        </pc:sldMkLst>
      </pc:sldChg>
      <pc:sldChg chg="modAnim">
        <pc:chgData name="Katie Eberstein" userId="8552068e-af68-466d-8240-da5ec5ba8e15" providerId="ADAL" clId="{D792B928-4FB7-4687-B780-E0138B4699B5}" dt="2024-09-11T20:32:05.065" v="11"/>
        <pc:sldMkLst>
          <pc:docMk/>
          <pc:sldMk cId="3724818090" sldId="291"/>
        </pc:sldMkLst>
      </pc:sldChg>
      <pc:sldChg chg="modAnim">
        <pc:chgData name="Katie Eberstein" userId="8552068e-af68-466d-8240-da5ec5ba8e15" providerId="ADAL" clId="{D792B928-4FB7-4687-B780-E0138B4699B5}" dt="2024-09-11T20:32:13.072" v="12"/>
        <pc:sldMkLst>
          <pc:docMk/>
          <pc:sldMk cId="2843569301" sldId="292"/>
        </pc:sldMkLst>
      </pc:sldChg>
      <pc:sldChg chg="addSp delSp modSp mod">
        <pc:chgData name="Katie Eberstein" userId="8552068e-af68-466d-8240-da5ec5ba8e15" providerId="ADAL" clId="{D792B928-4FB7-4687-B780-E0138B4699B5}" dt="2024-09-11T12:21:08.470" v="10" actId="478"/>
        <pc:sldMkLst>
          <pc:docMk/>
          <pc:sldMk cId="1846674072" sldId="297"/>
        </pc:sldMkLst>
        <pc:spChg chg="mod">
          <ac:chgData name="Katie Eberstein" userId="8552068e-af68-466d-8240-da5ec5ba8e15" providerId="ADAL" clId="{D792B928-4FB7-4687-B780-E0138B4699B5}" dt="2024-09-11T12:20:20.717" v="3" actId="20577"/>
          <ac:spMkLst>
            <pc:docMk/>
            <pc:sldMk cId="1846674072" sldId="297"/>
            <ac:spMk id="2" creationId="{55B63C31-007E-9A20-8871-D7283329D3FC}"/>
          </ac:spMkLst>
        </pc:spChg>
        <pc:picChg chg="add del mod">
          <ac:chgData name="Katie Eberstein" userId="8552068e-af68-466d-8240-da5ec5ba8e15" providerId="ADAL" clId="{D792B928-4FB7-4687-B780-E0138B4699B5}" dt="2024-09-11T12:21:08.470" v="10" actId="478"/>
          <ac:picMkLst>
            <pc:docMk/>
            <pc:sldMk cId="1846674072" sldId="297"/>
            <ac:picMk id="4" creationId="{5E2276C8-0FD5-1AB7-435F-35A652B092E7}"/>
          </ac:picMkLst>
        </pc:picChg>
        <pc:picChg chg="del">
          <ac:chgData name="Katie Eberstein" userId="8552068e-af68-466d-8240-da5ec5ba8e15" providerId="ADAL" clId="{D792B928-4FB7-4687-B780-E0138B4699B5}" dt="2024-09-11T12:20:57.229" v="5" actId="478"/>
          <ac:picMkLst>
            <pc:docMk/>
            <pc:sldMk cId="1846674072" sldId="297"/>
            <ac:picMk id="5" creationId="{28B44E15-8F7B-A596-5895-D299EFD2C2ED}"/>
          </ac:picMkLst>
        </pc:picChg>
        <pc:picChg chg="add mod">
          <ac:chgData name="Katie Eberstein" userId="8552068e-af68-466d-8240-da5ec5ba8e15" providerId="ADAL" clId="{D792B928-4FB7-4687-B780-E0138B4699B5}" dt="2024-09-11T12:21:06.355" v="9" actId="1076"/>
          <ac:picMkLst>
            <pc:docMk/>
            <pc:sldMk cId="1846674072" sldId="297"/>
            <ac:picMk id="6" creationId="{3C3F59F6-7500-C2B8-1E72-F149B77C3474}"/>
          </ac:picMkLst>
        </pc:picChg>
      </pc:sldChg>
    </pc:docChg>
  </pc:docChgLst>
  <pc:docChgLst>
    <pc:chgData name="Katie Eberstein" userId="S::katie.eberstein@brighton-hove.gov.uk::8552068e-af68-466d-8240-da5ec5ba8e15" providerId="AD" clId="Web-{16138966-0F80-8293-16BD-6B8D616C86F5}"/>
    <pc:docChg chg="addSld modSld sldOrd">
      <pc:chgData name="Katie Eberstein" userId="S::katie.eberstein@brighton-hove.gov.uk::8552068e-af68-466d-8240-da5ec5ba8e15" providerId="AD" clId="Web-{16138966-0F80-8293-16BD-6B8D616C86F5}" dt="2024-10-21T14:05:16.215" v="218" actId="20577"/>
      <pc:docMkLst>
        <pc:docMk/>
      </pc:docMkLst>
      <pc:sldChg chg="addSp delSp">
        <pc:chgData name="Katie Eberstein" userId="S::katie.eberstein@brighton-hove.gov.uk::8552068e-af68-466d-8240-da5ec5ba8e15" providerId="AD" clId="Web-{16138966-0F80-8293-16BD-6B8D616C86F5}" dt="2024-10-21T14:00:02.416" v="1"/>
        <pc:sldMkLst>
          <pc:docMk/>
          <pc:sldMk cId="1846674072" sldId="297"/>
        </pc:sldMkLst>
        <pc:picChg chg="add">
          <ac:chgData name="Katie Eberstein" userId="S::katie.eberstein@brighton-hove.gov.uk::8552068e-af68-466d-8240-da5ec5ba8e15" providerId="AD" clId="Web-{16138966-0F80-8293-16BD-6B8D616C86F5}" dt="2024-10-21T14:00:02.416" v="1"/>
          <ac:picMkLst>
            <pc:docMk/>
            <pc:sldMk cId="1846674072" sldId="297"/>
            <ac:picMk id="4" creationId="{1D989F4E-A933-826F-41B2-52C835EA2514}"/>
          </ac:picMkLst>
        </pc:picChg>
        <pc:picChg chg="del">
          <ac:chgData name="Katie Eberstein" userId="S::katie.eberstein@brighton-hove.gov.uk::8552068e-af68-466d-8240-da5ec5ba8e15" providerId="AD" clId="Web-{16138966-0F80-8293-16BD-6B8D616C86F5}" dt="2024-10-21T14:00:00.307" v="0"/>
          <ac:picMkLst>
            <pc:docMk/>
            <pc:sldMk cId="1846674072" sldId="297"/>
            <ac:picMk id="6" creationId="{3C3F59F6-7500-C2B8-1E72-F149B77C3474}"/>
          </ac:picMkLst>
        </pc:picChg>
      </pc:sldChg>
      <pc:sldChg chg="addSp delSp modSp">
        <pc:chgData name="Katie Eberstein" userId="S::katie.eberstein@brighton-hove.gov.uk::8552068e-af68-466d-8240-da5ec5ba8e15" providerId="AD" clId="Web-{16138966-0F80-8293-16BD-6B8D616C86F5}" dt="2024-10-21T14:03:59.570" v="142" actId="20577"/>
        <pc:sldMkLst>
          <pc:docMk/>
          <pc:sldMk cId="1253598048" sldId="388"/>
        </pc:sldMkLst>
        <pc:spChg chg="add mod">
          <ac:chgData name="Katie Eberstein" userId="S::katie.eberstein@brighton-hove.gov.uk::8552068e-af68-466d-8240-da5ec5ba8e15" providerId="AD" clId="Web-{16138966-0F80-8293-16BD-6B8D616C86F5}" dt="2024-10-21T14:03:59.570" v="142" actId="20577"/>
          <ac:spMkLst>
            <pc:docMk/>
            <pc:sldMk cId="1253598048" sldId="388"/>
            <ac:spMk id="4" creationId="{E315A1FC-38D9-D4BB-990D-DFA92414CE8D}"/>
          </ac:spMkLst>
        </pc:spChg>
        <pc:spChg chg="del mod">
          <ac:chgData name="Katie Eberstein" userId="S::katie.eberstein@brighton-hove.gov.uk::8552068e-af68-466d-8240-da5ec5ba8e15" providerId="AD" clId="Web-{16138966-0F80-8293-16BD-6B8D616C86F5}" dt="2024-10-21T14:03:40.178" v="115"/>
          <ac:spMkLst>
            <pc:docMk/>
            <pc:sldMk cId="1253598048" sldId="388"/>
            <ac:spMk id="6" creationId="{9D02AEA9-2021-6A95-6BA8-89151D03C744}"/>
          </ac:spMkLst>
        </pc:spChg>
        <pc:picChg chg="del">
          <ac:chgData name="Katie Eberstein" userId="S::katie.eberstein@brighton-hove.gov.uk::8552068e-af68-466d-8240-da5ec5ba8e15" providerId="AD" clId="Web-{16138966-0F80-8293-16BD-6B8D616C86F5}" dt="2024-10-21T14:03:35.991" v="112"/>
          <ac:picMkLst>
            <pc:docMk/>
            <pc:sldMk cId="1253598048" sldId="388"/>
            <ac:picMk id="2" creationId="{CA4F9A9A-3FB1-BEF5-C891-9272F2CCFA22}"/>
          </ac:picMkLst>
        </pc:picChg>
        <pc:picChg chg="del">
          <ac:chgData name="Katie Eberstein" userId="S::katie.eberstein@brighton-hove.gov.uk::8552068e-af68-466d-8240-da5ec5ba8e15" providerId="AD" clId="Web-{16138966-0F80-8293-16BD-6B8D616C86F5}" dt="2024-10-21T14:03:36.803" v="113"/>
          <ac:picMkLst>
            <pc:docMk/>
            <pc:sldMk cId="1253598048" sldId="388"/>
            <ac:picMk id="5" creationId="{1228F702-887B-0684-1AD6-391D34F58277}"/>
          </ac:picMkLst>
        </pc:picChg>
        <pc:picChg chg="del">
          <ac:chgData name="Katie Eberstein" userId="S::katie.eberstein@brighton-hove.gov.uk::8552068e-af68-466d-8240-da5ec5ba8e15" providerId="AD" clId="Web-{16138966-0F80-8293-16BD-6B8D616C86F5}" dt="2024-10-21T14:03:40.944" v="116"/>
          <ac:picMkLst>
            <pc:docMk/>
            <pc:sldMk cId="1253598048" sldId="388"/>
            <ac:picMk id="7" creationId="{38DA3BD7-2AAB-690E-56DB-F002EBBDD427}"/>
          </ac:picMkLst>
        </pc:picChg>
        <pc:picChg chg="del">
          <ac:chgData name="Katie Eberstein" userId="S::katie.eberstein@brighton-hove.gov.uk::8552068e-af68-466d-8240-da5ec5ba8e15" providerId="AD" clId="Web-{16138966-0F80-8293-16BD-6B8D616C86F5}" dt="2024-10-21T14:03:41.647" v="117"/>
          <ac:picMkLst>
            <pc:docMk/>
            <pc:sldMk cId="1253598048" sldId="388"/>
            <ac:picMk id="12" creationId="{26A719E7-0E71-6E4F-E6A0-0AB3E838E0BE}"/>
          </ac:picMkLst>
        </pc:picChg>
      </pc:sldChg>
      <pc:sldChg chg="modSp">
        <pc:chgData name="Katie Eberstein" userId="S::katie.eberstein@brighton-hove.gov.uk::8552068e-af68-466d-8240-da5ec5ba8e15" providerId="AD" clId="Web-{16138966-0F80-8293-16BD-6B8D616C86F5}" dt="2024-10-21T14:01:49.766" v="34" actId="20577"/>
        <pc:sldMkLst>
          <pc:docMk/>
          <pc:sldMk cId="1192586517" sldId="406"/>
        </pc:sldMkLst>
        <pc:spChg chg="mod">
          <ac:chgData name="Katie Eberstein" userId="S::katie.eberstein@brighton-hove.gov.uk::8552068e-af68-466d-8240-da5ec5ba8e15" providerId="AD" clId="Web-{16138966-0F80-8293-16BD-6B8D616C86F5}" dt="2024-10-21T14:01:49.766" v="34" actId="20577"/>
          <ac:spMkLst>
            <pc:docMk/>
            <pc:sldMk cId="1192586517" sldId="406"/>
            <ac:spMk id="6" creationId="{EBED0E2F-8D0F-B062-8280-F9DDE7AE5911}"/>
          </ac:spMkLst>
        </pc:spChg>
      </pc:sldChg>
      <pc:sldChg chg="modSp">
        <pc:chgData name="Katie Eberstein" userId="S::katie.eberstein@brighton-hove.gov.uk::8552068e-af68-466d-8240-da5ec5ba8e15" providerId="AD" clId="Web-{16138966-0F80-8293-16BD-6B8D616C86F5}" dt="2024-10-21T14:00:25.058" v="4" actId="1076"/>
        <pc:sldMkLst>
          <pc:docMk/>
          <pc:sldMk cId="4226107564" sldId="410"/>
        </pc:sldMkLst>
        <pc:spChg chg="mod">
          <ac:chgData name="Katie Eberstein" userId="S::katie.eberstein@brighton-hove.gov.uk::8552068e-af68-466d-8240-da5ec5ba8e15" providerId="AD" clId="Web-{16138966-0F80-8293-16BD-6B8D616C86F5}" dt="2024-10-21T14:00:25.058" v="4" actId="1076"/>
          <ac:spMkLst>
            <pc:docMk/>
            <pc:sldMk cId="4226107564" sldId="410"/>
            <ac:spMk id="4" creationId="{9C0E4399-6B98-9C4D-F3CF-5755C828976D}"/>
          </ac:spMkLst>
        </pc:spChg>
      </pc:sldChg>
      <pc:sldChg chg="delSp modSp">
        <pc:chgData name="Katie Eberstein" userId="S::katie.eberstein@brighton-hove.gov.uk::8552068e-af68-466d-8240-da5ec5ba8e15" providerId="AD" clId="Web-{16138966-0F80-8293-16BD-6B8D616C86F5}" dt="2024-10-21T14:04:45.479" v="202" actId="20577"/>
        <pc:sldMkLst>
          <pc:docMk/>
          <pc:sldMk cId="2068199794" sldId="416"/>
        </pc:sldMkLst>
        <pc:spChg chg="mod">
          <ac:chgData name="Katie Eberstein" userId="S::katie.eberstein@brighton-hove.gov.uk::8552068e-af68-466d-8240-da5ec5ba8e15" providerId="AD" clId="Web-{16138966-0F80-8293-16BD-6B8D616C86F5}" dt="2024-10-21T14:04:45.479" v="202" actId="20577"/>
          <ac:spMkLst>
            <pc:docMk/>
            <pc:sldMk cId="2068199794" sldId="416"/>
            <ac:spMk id="9" creationId="{AD0981B7-1116-EDE7-C51C-DCC7FB392FD9}"/>
          </ac:spMkLst>
        </pc:spChg>
        <pc:spChg chg="del">
          <ac:chgData name="Katie Eberstein" userId="S::katie.eberstein@brighton-hove.gov.uk::8552068e-af68-466d-8240-da5ec5ba8e15" providerId="AD" clId="Web-{16138966-0F80-8293-16BD-6B8D616C86F5}" dt="2024-10-21T14:04:38.697" v="199"/>
          <ac:spMkLst>
            <pc:docMk/>
            <pc:sldMk cId="2068199794" sldId="416"/>
            <ac:spMk id="19" creationId="{6D71B9ED-7F50-12EC-44C8-7FA31BB2B93C}"/>
          </ac:spMkLst>
        </pc:spChg>
        <pc:picChg chg="del">
          <ac:chgData name="Katie Eberstein" userId="S::katie.eberstein@brighton-hove.gov.uk::8552068e-af68-466d-8240-da5ec5ba8e15" providerId="AD" clId="Web-{16138966-0F80-8293-16BD-6B8D616C86F5}" dt="2024-10-21T14:04:38.760" v="200"/>
          <ac:picMkLst>
            <pc:docMk/>
            <pc:sldMk cId="2068199794" sldId="416"/>
            <ac:picMk id="10" creationId="{A7B0C7B9-E674-E67F-E0FE-38EFD8FA1FD3}"/>
          </ac:picMkLst>
        </pc:picChg>
        <pc:picChg chg="del">
          <ac:chgData name="Katie Eberstein" userId="S::katie.eberstein@brighton-hove.gov.uk::8552068e-af68-466d-8240-da5ec5ba8e15" providerId="AD" clId="Web-{16138966-0F80-8293-16BD-6B8D616C86F5}" dt="2024-10-21T14:04:32.166" v="195"/>
          <ac:picMkLst>
            <pc:docMk/>
            <pc:sldMk cId="2068199794" sldId="416"/>
            <ac:picMk id="14" creationId="{2C43B48B-6AA1-4AF2-4D48-9F25AADDD83B}"/>
          </ac:picMkLst>
        </pc:picChg>
        <pc:picChg chg="del">
          <ac:chgData name="Katie Eberstein" userId="S::katie.eberstein@brighton-hove.gov.uk::8552068e-af68-466d-8240-da5ec5ba8e15" providerId="AD" clId="Web-{16138966-0F80-8293-16BD-6B8D616C86F5}" dt="2024-10-21T14:04:33.353" v="196"/>
          <ac:picMkLst>
            <pc:docMk/>
            <pc:sldMk cId="2068199794" sldId="416"/>
            <ac:picMk id="15" creationId="{2B99CD8B-1B83-9E78-CB2D-E132C32664E4}"/>
          </ac:picMkLst>
        </pc:picChg>
      </pc:sldChg>
      <pc:sldChg chg="modSp">
        <pc:chgData name="Katie Eberstein" userId="S::katie.eberstein@brighton-hove.gov.uk::8552068e-af68-466d-8240-da5ec5ba8e15" providerId="AD" clId="Web-{16138966-0F80-8293-16BD-6B8D616C86F5}" dt="2024-10-21T14:05:16.215" v="218" actId="20577"/>
        <pc:sldMkLst>
          <pc:docMk/>
          <pc:sldMk cId="422418122" sldId="417"/>
        </pc:sldMkLst>
        <pc:spChg chg="mod">
          <ac:chgData name="Katie Eberstein" userId="S::katie.eberstein@brighton-hove.gov.uk::8552068e-af68-466d-8240-da5ec5ba8e15" providerId="AD" clId="Web-{16138966-0F80-8293-16BD-6B8D616C86F5}" dt="2024-10-21T14:05:16.215" v="218" actId="20577"/>
          <ac:spMkLst>
            <pc:docMk/>
            <pc:sldMk cId="422418122" sldId="417"/>
            <ac:spMk id="2" creationId="{55B63C31-007E-9A20-8871-D7283329D3FC}"/>
          </ac:spMkLst>
        </pc:spChg>
      </pc:sldChg>
      <pc:sldChg chg="delSp modSp new ord">
        <pc:chgData name="Katie Eberstein" userId="S::katie.eberstein@brighton-hove.gov.uk::8552068e-af68-466d-8240-da5ec5ba8e15" providerId="AD" clId="Web-{16138966-0F80-8293-16BD-6B8D616C86F5}" dt="2024-10-21T14:02:43.019" v="74"/>
        <pc:sldMkLst>
          <pc:docMk/>
          <pc:sldMk cId="2188973730" sldId="422"/>
        </pc:sldMkLst>
        <pc:spChg chg="mod">
          <ac:chgData name="Katie Eberstein" userId="S::katie.eberstein@brighton-hove.gov.uk::8552068e-af68-466d-8240-da5ec5ba8e15" providerId="AD" clId="Web-{16138966-0F80-8293-16BD-6B8D616C86F5}" dt="2024-10-21T14:02:40.128" v="73" actId="20577"/>
          <ac:spMkLst>
            <pc:docMk/>
            <pc:sldMk cId="2188973730" sldId="422"/>
            <ac:spMk id="2" creationId="{FFD40F66-FBB1-A9D2-8185-6744D3A0FAF8}"/>
          </ac:spMkLst>
        </pc:spChg>
        <pc:spChg chg="del mod">
          <ac:chgData name="Katie Eberstein" userId="S::katie.eberstein@brighton-hove.gov.uk::8552068e-af68-466d-8240-da5ec5ba8e15" providerId="AD" clId="Web-{16138966-0F80-8293-16BD-6B8D616C86F5}" dt="2024-10-21T14:02:24.534" v="58"/>
          <ac:spMkLst>
            <pc:docMk/>
            <pc:sldMk cId="2188973730" sldId="422"/>
            <ac:spMk id="3" creationId="{E72F21F5-7EEF-10C8-4B70-F62C3D58D576}"/>
          </ac:spMkLst>
        </pc:spChg>
      </pc:sldChg>
      <pc:sldChg chg="modSp new">
        <pc:chgData name="Katie Eberstein" userId="S::katie.eberstein@brighton-hove.gov.uk::8552068e-af68-466d-8240-da5ec5ba8e15" providerId="AD" clId="Web-{16138966-0F80-8293-16BD-6B8D616C86F5}" dt="2024-10-21T14:03:24.881" v="111" actId="20577"/>
        <pc:sldMkLst>
          <pc:docMk/>
          <pc:sldMk cId="3891069890" sldId="423"/>
        </pc:sldMkLst>
        <pc:spChg chg="mod">
          <ac:chgData name="Katie Eberstein" userId="S::katie.eberstein@brighton-hove.gov.uk::8552068e-af68-466d-8240-da5ec5ba8e15" providerId="AD" clId="Web-{16138966-0F80-8293-16BD-6B8D616C86F5}" dt="2024-10-21T14:03:24.881" v="111" actId="20577"/>
          <ac:spMkLst>
            <pc:docMk/>
            <pc:sldMk cId="3891069890" sldId="423"/>
            <ac:spMk id="3" creationId="{A86844DC-2A21-5586-AD2E-38905EBC5CEE}"/>
          </ac:spMkLst>
        </pc:spChg>
      </pc:sldChg>
    </pc:docChg>
  </pc:docChgLst>
  <pc:docChgLst>
    <pc:chgData name="Katie Eberstein" userId="S::katie.eberstein@brighton-hove.gov.uk::8552068e-af68-466d-8240-da5ec5ba8e15" providerId="AD" clId="Web-{F2B36EFA-DB1E-C3C5-CA4A-057A54810799}"/>
    <pc:docChg chg="addSld delSld modSld sldOrd">
      <pc:chgData name="Katie Eberstein" userId="S::katie.eberstein@brighton-hove.gov.uk::8552068e-af68-466d-8240-da5ec5ba8e15" providerId="AD" clId="Web-{F2B36EFA-DB1E-C3C5-CA4A-057A54810799}" dt="2024-07-13T20:21:19.562" v="644"/>
      <pc:docMkLst>
        <pc:docMk/>
      </pc:docMkLst>
      <pc:sldChg chg="modSp add">
        <pc:chgData name="Katie Eberstein" userId="S::katie.eberstein@brighton-hove.gov.uk::8552068e-af68-466d-8240-da5ec5ba8e15" providerId="AD" clId="Web-{F2B36EFA-DB1E-C3C5-CA4A-057A54810799}" dt="2024-07-13T19:09:01.672" v="7" actId="20577"/>
        <pc:sldMkLst>
          <pc:docMk/>
          <pc:sldMk cId="2087548422" sldId="281"/>
        </pc:sldMkLst>
        <pc:spChg chg="mod">
          <ac:chgData name="Katie Eberstein" userId="S::katie.eberstein@brighton-hove.gov.uk::8552068e-af68-466d-8240-da5ec5ba8e15" providerId="AD" clId="Web-{F2B36EFA-DB1E-C3C5-CA4A-057A54810799}" dt="2024-07-13T19:09:01.672" v="7" actId="20577"/>
          <ac:spMkLst>
            <pc:docMk/>
            <pc:sldMk cId="2087548422" sldId="281"/>
            <ac:spMk id="2" creationId="{55B63C31-007E-9A20-8871-D7283329D3FC}"/>
          </ac:spMkLst>
        </pc:spChg>
      </pc:sldChg>
      <pc:sldChg chg="addSp delSp modSp add ord replId">
        <pc:chgData name="Katie Eberstein" userId="S::katie.eberstein@brighton-hove.gov.uk::8552068e-af68-466d-8240-da5ec5ba8e15" providerId="AD" clId="Web-{F2B36EFA-DB1E-C3C5-CA4A-057A54810799}" dt="2024-07-13T20:06:51.301" v="426"/>
        <pc:sldMkLst>
          <pc:docMk/>
          <pc:sldMk cId="2644781909" sldId="282"/>
        </pc:sldMkLst>
        <pc:spChg chg="add mod">
          <ac:chgData name="Katie Eberstein" userId="S::katie.eberstein@brighton-hove.gov.uk::8552068e-af68-466d-8240-da5ec5ba8e15" providerId="AD" clId="Web-{F2B36EFA-DB1E-C3C5-CA4A-057A54810799}" dt="2024-07-13T19:58:57.907" v="392" actId="1076"/>
          <ac:spMkLst>
            <pc:docMk/>
            <pc:sldMk cId="2644781909" sldId="282"/>
            <ac:spMk id="4" creationId="{B201B92E-238C-8C4E-36C6-1F1FD8F8C4E9}"/>
          </ac:spMkLst>
        </pc:spChg>
        <pc:spChg chg="del mod">
          <ac:chgData name="Katie Eberstein" userId="S::katie.eberstein@brighton-hove.gov.uk::8552068e-af68-466d-8240-da5ec5ba8e15" providerId="AD" clId="Web-{F2B36EFA-DB1E-C3C5-CA4A-057A54810799}" dt="2024-07-13T19:59:03.282" v="394"/>
          <ac:spMkLst>
            <pc:docMk/>
            <pc:sldMk cId="2644781909" sldId="282"/>
            <ac:spMk id="6" creationId="{5D73FB95-CC45-79B2-A4BF-F06E6E3D95FA}"/>
          </ac:spMkLst>
        </pc:spChg>
        <pc:picChg chg="add del mod">
          <ac:chgData name="Katie Eberstein" userId="S::katie.eberstein@brighton-hove.gov.uk::8552068e-af68-466d-8240-da5ec5ba8e15" providerId="AD" clId="Web-{F2B36EFA-DB1E-C3C5-CA4A-057A54810799}" dt="2024-07-13T20:04:03.407" v="407"/>
          <ac:picMkLst>
            <pc:docMk/>
            <pc:sldMk cId="2644781909" sldId="282"/>
            <ac:picMk id="8" creationId="{1BF35A4C-F725-4F63-5072-54B9F6E690B9}"/>
          </ac:picMkLst>
        </pc:picChg>
        <pc:picChg chg="add del mod">
          <ac:chgData name="Katie Eberstein" userId="S::katie.eberstein@brighton-hove.gov.uk::8552068e-af68-466d-8240-da5ec5ba8e15" providerId="AD" clId="Web-{F2B36EFA-DB1E-C3C5-CA4A-057A54810799}" dt="2024-07-13T20:04:04.375" v="408"/>
          <ac:picMkLst>
            <pc:docMk/>
            <pc:sldMk cId="2644781909" sldId="282"/>
            <ac:picMk id="9" creationId="{2F6551B7-6DCC-1644-B70B-E0C27A34E633}"/>
          </ac:picMkLst>
        </pc:picChg>
        <pc:picChg chg="add del mod">
          <ac:chgData name="Katie Eberstein" userId="S::katie.eberstein@brighton-hove.gov.uk::8552068e-af68-466d-8240-da5ec5ba8e15" providerId="AD" clId="Web-{F2B36EFA-DB1E-C3C5-CA4A-057A54810799}" dt="2024-07-13T20:01:37.509" v="402"/>
          <ac:picMkLst>
            <pc:docMk/>
            <pc:sldMk cId="2644781909" sldId="282"/>
            <ac:picMk id="10" creationId="{37653D32-49E1-7778-29DA-A18C9FF62AD0}"/>
          </ac:picMkLst>
        </pc:picChg>
        <pc:picChg chg="add mod">
          <ac:chgData name="Katie Eberstein" userId="S::katie.eberstein@brighton-hove.gov.uk::8552068e-af68-466d-8240-da5ec5ba8e15" providerId="AD" clId="Web-{F2B36EFA-DB1E-C3C5-CA4A-057A54810799}" dt="2024-07-13T20:06:33.644" v="424" actId="1076"/>
          <ac:picMkLst>
            <pc:docMk/>
            <pc:sldMk cId="2644781909" sldId="282"/>
            <ac:picMk id="11" creationId="{6A59A4DA-C029-680C-317B-C42FF0339FEC}"/>
          </ac:picMkLst>
        </pc:picChg>
        <pc:picChg chg="add mod">
          <ac:chgData name="Katie Eberstein" userId="S::katie.eberstein@brighton-hove.gov.uk::8552068e-af68-466d-8240-da5ec5ba8e15" providerId="AD" clId="Web-{F2B36EFA-DB1E-C3C5-CA4A-057A54810799}" dt="2024-07-13T20:06:34.910" v="425" actId="1076"/>
          <ac:picMkLst>
            <pc:docMk/>
            <pc:sldMk cId="2644781909" sldId="282"/>
            <ac:picMk id="12" creationId="{21B91787-774A-0CA8-5EEE-6BA242BA296E}"/>
          </ac:picMkLst>
        </pc:picChg>
        <pc:picChg chg="add mod">
          <ac:chgData name="Katie Eberstein" userId="S::katie.eberstein@brighton-hove.gov.uk::8552068e-af68-466d-8240-da5ec5ba8e15" providerId="AD" clId="Web-{F2B36EFA-DB1E-C3C5-CA4A-057A54810799}" dt="2024-07-13T20:06:27.066" v="421" actId="1076"/>
          <ac:picMkLst>
            <pc:docMk/>
            <pc:sldMk cId="2644781909" sldId="282"/>
            <ac:picMk id="13" creationId="{BFC4D483-0187-29C8-1237-445B53DE4512}"/>
          </ac:picMkLst>
        </pc:picChg>
        <pc:picChg chg="add mod">
          <ac:chgData name="Katie Eberstein" userId="S::katie.eberstein@brighton-hove.gov.uk::8552068e-af68-466d-8240-da5ec5ba8e15" providerId="AD" clId="Web-{F2B36EFA-DB1E-C3C5-CA4A-057A54810799}" dt="2024-07-13T20:06:31.222" v="423" actId="14100"/>
          <ac:picMkLst>
            <pc:docMk/>
            <pc:sldMk cId="2644781909" sldId="282"/>
            <ac:picMk id="14" creationId="{D9B4DA49-0D35-91A3-9571-9BA15C0E0950}"/>
          </ac:picMkLst>
        </pc:picChg>
      </pc:sldChg>
      <pc:sldChg chg="addSp delSp modSp add ord replId">
        <pc:chgData name="Katie Eberstein" userId="S::katie.eberstein@brighton-hove.gov.uk::8552068e-af68-466d-8240-da5ec5ba8e15" providerId="AD" clId="Web-{F2B36EFA-DB1E-C3C5-CA4A-057A54810799}" dt="2024-07-13T20:08:07.881" v="457" actId="20577"/>
        <pc:sldMkLst>
          <pc:docMk/>
          <pc:sldMk cId="2090806449" sldId="283"/>
        </pc:sldMkLst>
        <pc:spChg chg="add mod">
          <ac:chgData name="Katie Eberstein" userId="S::katie.eberstein@brighton-hove.gov.uk::8552068e-af68-466d-8240-da5ec5ba8e15" providerId="AD" clId="Web-{F2B36EFA-DB1E-C3C5-CA4A-057A54810799}" dt="2024-07-13T20:08:07.881" v="457" actId="20577"/>
          <ac:spMkLst>
            <pc:docMk/>
            <pc:sldMk cId="2090806449" sldId="283"/>
            <ac:spMk id="4" creationId="{445C7064-1403-6311-6688-96E48C984C1D}"/>
          </ac:spMkLst>
        </pc:spChg>
        <pc:spChg chg="del mod">
          <ac:chgData name="Katie Eberstein" userId="S::katie.eberstein@brighton-hove.gov.uk::8552068e-af68-466d-8240-da5ec5ba8e15" providerId="AD" clId="Web-{F2B36EFA-DB1E-C3C5-CA4A-057A54810799}" dt="2024-07-13T20:07:17.208" v="428"/>
          <ac:spMkLst>
            <pc:docMk/>
            <pc:sldMk cId="2090806449" sldId="283"/>
            <ac:spMk id="6" creationId="{5D73FB95-CC45-79B2-A4BF-F06E6E3D95FA}"/>
          </ac:spMkLst>
        </pc:spChg>
      </pc:sldChg>
      <pc:sldChg chg="addSp delSp modSp add del replId">
        <pc:chgData name="Katie Eberstein" userId="S::katie.eberstein@brighton-hove.gov.uk::8552068e-af68-466d-8240-da5ec5ba8e15" providerId="AD" clId="Web-{F2B36EFA-DB1E-C3C5-CA4A-057A54810799}" dt="2024-07-13T20:20:36.217" v="631"/>
        <pc:sldMkLst>
          <pc:docMk/>
          <pc:sldMk cId="2153020644" sldId="284"/>
        </pc:sldMkLst>
        <pc:spChg chg="del">
          <ac:chgData name="Katie Eberstein" userId="S::katie.eberstein@brighton-hove.gov.uk::8552068e-af68-466d-8240-da5ec5ba8e15" providerId="AD" clId="Web-{F2B36EFA-DB1E-C3C5-CA4A-057A54810799}" dt="2024-07-13T19:36:08.998" v="257"/>
          <ac:spMkLst>
            <pc:docMk/>
            <pc:sldMk cId="2153020644" sldId="284"/>
            <ac:spMk id="6" creationId="{5D73FB95-CC45-79B2-A4BF-F06E6E3D95FA}"/>
          </ac:spMkLst>
        </pc:spChg>
        <pc:picChg chg="add mod ord">
          <ac:chgData name="Katie Eberstein" userId="S::katie.eberstein@brighton-hove.gov.uk::8552068e-af68-466d-8240-da5ec5ba8e15" providerId="AD" clId="Web-{F2B36EFA-DB1E-C3C5-CA4A-057A54810799}" dt="2024-07-13T19:36:16.936" v="259" actId="14100"/>
          <ac:picMkLst>
            <pc:docMk/>
            <pc:sldMk cId="2153020644" sldId="284"/>
            <ac:picMk id="3" creationId="{D3282090-AF26-3A3B-3E78-F7E7B806F98C}"/>
          </ac:picMkLst>
        </pc:picChg>
        <pc:picChg chg="add mod">
          <ac:chgData name="Katie Eberstein" userId="S::katie.eberstein@brighton-hove.gov.uk::8552068e-af68-466d-8240-da5ec5ba8e15" providerId="AD" clId="Web-{F2B36EFA-DB1E-C3C5-CA4A-057A54810799}" dt="2024-07-13T19:37:14.844" v="263" actId="1076"/>
          <ac:picMkLst>
            <pc:docMk/>
            <pc:sldMk cId="2153020644" sldId="284"/>
            <ac:picMk id="4" creationId="{5BAD6EC7-2245-E68E-B76C-222AAF7C4EF0}"/>
          </ac:picMkLst>
        </pc:picChg>
        <pc:picChg chg="add mod">
          <ac:chgData name="Katie Eberstein" userId="S::katie.eberstein@brighton-hove.gov.uk::8552068e-af68-466d-8240-da5ec5ba8e15" providerId="AD" clId="Web-{F2B36EFA-DB1E-C3C5-CA4A-057A54810799}" dt="2024-07-13T19:37:37.751" v="265" actId="14100"/>
          <ac:picMkLst>
            <pc:docMk/>
            <pc:sldMk cId="2153020644" sldId="284"/>
            <ac:picMk id="7" creationId="{D268BD11-05FE-A2E2-4A71-B10B116200F8}"/>
          </ac:picMkLst>
        </pc:picChg>
      </pc:sldChg>
      <pc:sldChg chg="addSp delSp modSp add replId">
        <pc:chgData name="Katie Eberstein" userId="S::katie.eberstein@brighton-hove.gov.uk::8552068e-af68-466d-8240-da5ec5ba8e15" providerId="AD" clId="Web-{F2B36EFA-DB1E-C3C5-CA4A-057A54810799}" dt="2024-07-13T20:18:22.340" v="621" actId="20577"/>
        <pc:sldMkLst>
          <pc:docMk/>
          <pc:sldMk cId="227724422" sldId="285"/>
        </pc:sldMkLst>
        <pc:spChg chg="add del mod">
          <ac:chgData name="Katie Eberstein" userId="S::katie.eberstein@brighton-hove.gov.uk::8552068e-af68-466d-8240-da5ec5ba8e15" providerId="AD" clId="Web-{F2B36EFA-DB1E-C3C5-CA4A-057A54810799}" dt="2024-07-13T20:02:41.217" v="404"/>
          <ac:spMkLst>
            <pc:docMk/>
            <pc:sldMk cId="227724422" sldId="285"/>
            <ac:spMk id="4" creationId="{B43CA7D7-B6F0-532A-A813-8F5D2BC25C18}"/>
          </ac:spMkLst>
        </pc:spChg>
        <pc:spChg chg="mod">
          <ac:chgData name="Katie Eberstein" userId="S::katie.eberstein@brighton-hove.gov.uk::8552068e-af68-466d-8240-da5ec5ba8e15" providerId="AD" clId="Web-{F2B36EFA-DB1E-C3C5-CA4A-057A54810799}" dt="2024-07-13T20:18:22.340" v="621" actId="20577"/>
          <ac:spMkLst>
            <pc:docMk/>
            <pc:sldMk cId="227724422" sldId="285"/>
            <ac:spMk id="6" creationId="{5D73FB95-CC45-79B2-A4BF-F06E6E3D95FA}"/>
          </ac:spMkLst>
        </pc:spChg>
        <pc:picChg chg="add">
          <ac:chgData name="Katie Eberstein" userId="S::katie.eberstein@brighton-hove.gov.uk::8552068e-af68-466d-8240-da5ec5ba8e15" providerId="AD" clId="Web-{F2B36EFA-DB1E-C3C5-CA4A-057A54810799}" dt="2024-07-13T20:02:43.733" v="405"/>
          <ac:picMkLst>
            <pc:docMk/>
            <pc:sldMk cId="227724422" sldId="285"/>
            <ac:picMk id="8" creationId="{F95FB148-31FA-BD12-F9B4-600F1D3BA897}"/>
          </ac:picMkLst>
        </pc:picChg>
        <pc:picChg chg="add">
          <ac:chgData name="Katie Eberstein" userId="S::katie.eberstein@brighton-hove.gov.uk::8552068e-af68-466d-8240-da5ec5ba8e15" providerId="AD" clId="Web-{F2B36EFA-DB1E-C3C5-CA4A-057A54810799}" dt="2024-07-13T20:02:52.155" v="406"/>
          <ac:picMkLst>
            <pc:docMk/>
            <pc:sldMk cId="227724422" sldId="285"/>
            <ac:picMk id="10" creationId="{42577176-5B13-818A-0E46-081D5BBF3425}"/>
          </ac:picMkLst>
        </pc:picChg>
      </pc:sldChg>
      <pc:sldChg chg="addSp delSp modSp add replId addAnim">
        <pc:chgData name="Katie Eberstein" userId="S::katie.eberstein@brighton-hove.gov.uk::8552068e-af68-466d-8240-da5ec5ba8e15" providerId="AD" clId="Web-{F2B36EFA-DB1E-C3C5-CA4A-057A54810799}" dt="2024-07-13T19:17:40.285" v="136"/>
        <pc:sldMkLst>
          <pc:docMk/>
          <pc:sldMk cId="3373266177" sldId="286"/>
        </pc:sldMkLst>
        <pc:spChg chg="add del mod">
          <ac:chgData name="Katie Eberstein" userId="S::katie.eberstein@brighton-hove.gov.uk::8552068e-af68-466d-8240-da5ec5ba8e15" providerId="AD" clId="Web-{F2B36EFA-DB1E-C3C5-CA4A-057A54810799}" dt="2024-07-13T19:10:31.785" v="20"/>
          <ac:spMkLst>
            <pc:docMk/>
            <pc:sldMk cId="3373266177" sldId="286"/>
            <ac:spMk id="3" creationId="{D505E9B9-9037-A7EE-5A09-63ED8F9F9481}"/>
          </ac:spMkLst>
        </pc:spChg>
        <pc:spChg chg="add del mod">
          <ac:chgData name="Katie Eberstein" userId="S::katie.eberstein@brighton-hove.gov.uk::8552068e-af68-466d-8240-da5ec5ba8e15" providerId="AD" clId="Web-{F2B36EFA-DB1E-C3C5-CA4A-057A54810799}" dt="2024-07-13T19:12:00.741" v="64"/>
          <ac:spMkLst>
            <pc:docMk/>
            <pc:sldMk cId="3373266177" sldId="286"/>
            <ac:spMk id="4" creationId="{0A54A748-0E25-2E9E-78E4-5F71E344ABC3}"/>
          </ac:spMkLst>
        </pc:spChg>
        <pc:spChg chg="mod">
          <ac:chgData name="Katie Eberstein" userId="S::katie.eberstein@brighton-hove.gov.uk::8552068e-af68-466d-8240-da5ec5ba8e15" providerId="AD" clId="Web-{F2B36EFA-DB1E-C3C5-CA4A-057A54810799}" dt="2024-07-13T19:13:19.619" v="89" actId="1076"/>
          <ac:spMkLst>
            <pc:docMk/>
            <pc:sldMk cId="3373266177" sldId="286"/>
            <ac:spMk id="6" creationId="{5D73FB95-CC45-79B2-A4BF-F06E6E3D95FA}"/>
          </ac:spMkLst>
        </pc:spChg>
        <pc:spChg chg="add mod">
          <ac:chgData name="Katie Eberstein" userId="S::katie.eberstein@brighton-hove.gov.uk::8552068e-af68-466d-8240-da5ec5ba8e15" providerId="AD" clId="Web-{F2B36EFA-DB1E-C3C5-CA4A-057A54810799}" dt="2024-07-13T19:17:18.253" v="134"/>
          <ac:spMkLst>
            <pc:docMk/>
            <pc:sldMk cId="3373266177" sldId="286"/>
            <ac:spMk id="11" creationId="{9E512F69-B9F9-6EB2-1B07-8DF9E33DDE73}"/>
          </ac:spMkLst>
        </pc:spChg>
        <pc:spChg chg="add mod">
          <ac:chgData name="Katie Eberstein" userId="S::katie.eberstein@brighton-hove.gov.uk::8552068e-af68-466d-8240-da5ec5ba8e15" providerId="AD" clId="Web-{F2B36EFA-DB1E-C3C5-CA4A-057A54810799}" dt="2024-07-13T19:17:03.940" v="133" actId="20577"/>
          <ac:spMkLst>
            <pc:docMk/>
            <pc:sldMk cId="3373266177" sldId="286"/>
            <ac:spMk id="13" creationId="{9D504EBC-EF53-947D-D752-C1C4AB224C08}"/>
          </ac:spMkLst>
        </pc:spChg>
        <pc:picChg chg="add mod ord">
          <ac:chgData name="Katie Eberstein" userId="S::katie.eberstein@brighton-hove.gov.uk::8552068e-af68-466d-8240-da5ec5ba8e15" providerId="AD" clId="Web-{F2B36EFA-DB1E-C3C5-CA4A-057A54810799}" dt="2024-07-13T19:13:30.400" v="92"/>
          <ac:picMkLst>
            <pc:docMk/>
            <pc:sldMk cId="3373266177" sldId="286"/>
            <ac:picMk id="7" creationId="{A7E29A6F-A159-2927-D3EA-C73F86BACAE5}"/>
          </ac:picMkLst>
        </pc:picChg>
        <pc:picChg chg="add del mod">
          <ac:chgData name="Katie Eberstein" userId="S::katie.eberstein@brighton-hove.gov.uk::8552068e-af68-466d-8240-da5ec5ba8e15" providerId="AD" clId="Web-{F2B36EFA-DB1E-C3C5-CA4A-057A54810799}" dt="2024-07-13T19:14:27.730" v="100"/>
          <ac:picMkLst>
            <pc:docMk/>
            <pc:sldMk cId="3373266177" sldId="286"/>
            <ac:picMk id="8" creationId="{7A3FA187-B947-F75A-B0C7-8A723E03C35A}"/>
          </ac:picMkLst>
        </pc:picChg>
        <pc:picChg chg="add del mod">
          <ac:chgData name="Katie Eberstein" userId="S::katie.eberstein@brighton-hove.gov.uk::8552068e-af68-466d-8240-da5ec5ba8e15" providerId="AD" clId="Web-{F2B36EFA-DB1E-C3C5-CA4A-057A54810799}" dt="2024-07-13T19:14:27.168" v="99"/>
          <ac:picMkLst>
            <pc:docMk/>
            <pc:sldMk cId="3373266177" sldId="286"/>
            <ac:picMk id="9" creationId="{05677368-C158-3DBB-E2E1-1CA0E3E07D6C}"/>
          </ac:picMkLst>
        </pc:picChg>
        <pc:picChg chg="add del mod">
          <ac:chgData name="Katie Eberstein" userId="S::katie.eberstein@brighton-hove.gov.uk::8552068e-af68-466d-8240-da5ec5ba8e15" providerId="AD" clId="Web-{F2B36EFA-DB1E-C3C5-CA4A-057A54810799}" dt="2024-07-13T19:14:26.230" v="98"/>
          <ac:picMkLst>
            <pc:docMk/>
            <pc:sldMk cId="3373266177" sldId="286"/>
            <ac:picMk id="10" creationId="{CEF46A37-A00D-8348-C391-240ED6B3E7E2}"/>
          </ac:picMkLst>
        </pc:picChg>
        <pc:picChg chg="add mod">
          <ac:chgData name="Katie Eberstein" userId="S::katie.eberstein@brighton-hove.gov.uk::8552068e-af68-466d-8240-da5ec5ba8e15" providerId="AD" clId="Web-{F2B36EFA-DB1E-C3C5-CA4A-057A54810799}" dt="2024-07-13T19:16:41.877" v="127" actId="1076"/>
          <ac:picMkLst>
            <pc:docMk/>
            <pc:sldMk cId="3373266177" sldId="286"/>
            <ac:picMk id="12" creationId="{DDFACA0A-FDFC-5D23-73AD-5676D78E44D7}"/>
          </ac:picMkLst>
        </pc:picChg>
      </pc:sldChg>
      <pc:sldChg chg="addSp delSp modSp add replId addAnim delAnim">
        <pc:chgData name="Katie Eberstein" userId="S::katie.eberstein@brighton-hove.gov.uk::8552068e-af68-466d-8240-da5ec5ba8e15" providerId="AD" clId="Web-{F2B36EFA-DB1E-C3C5-CA4A-057A54810799}" dt="2024-07-13T19:22:44.779" v="214"/>
        <pc:sldMkLst>
          <pc:docMk/>
          <pc:sldMk cId="884910340" sldId="287"/>
        </pc:sldMkLst>
        <pc:spChg chg="mod">
          <ac:chgData name="Katie Eberstein" userId="S::katie.eberstein@brighton-hove.gov.uk::8552068e-af68-466d-8240-da5ec5ba8e15" providerId="AD" clId="Web-{F2B36EFA-DB1E-C3C5-CA4A-057A54810799}" dt="2024-07-13T19:20:00.915" v="196" actId="20577"/>
          <ac:spMkLst>
            <pc:docMk/>
            <pc:sldMk cId="884910340" sldId="287"/>
            <ac:spMk id="6" creationId="{5D73FB95-CC45-79B2-A4BF-F06E6E3D95FA}"/>
          </ac:spMkLst>
        </pc:spChg>
        <pc:spChg chg="mod">
          <ac:chgData name="Katie Eberstein" userId="S::katie.eberstein@brighton-hove.gov.uk::8552068e-af68-466d-8240-da5ec5ba8e15" providerId="AD" clId="Web-{F2B36EFA-DB1E-C3C5-CA4A-057A54810799}" dt="2024-07-13T19:20:11.899" v="201" actId="20577"/>
          <ac:spMkLst>
            <pc:docMk/>
            <pc:sldMk cId="884910340" sldId="287"/>
            <ac:spMk id="11" creationId="{9E512F69-B9F9-6EB2-1B07-8DF9E33DDE73}"/>
          </ac:spMkLst>
        </pc:spChg>
        <pc:spChg chg="del mod">
          <ac:chgData name="Katie Eberstein" userId="S::katie.eberstein@brighton-hove.gov.uk::8552068e-af68-466d-8240-da5ec5ba8e15" providerId="AD" clId="Web-{F2B36EFA-DB1E-C3C5-CA4A-057A54810799}" dt="2024-07-13T19:21:09.167" v="205"/>
          <ac:spMkLst>
            <pc:docMk/>
            <pc:sldMk cId="884910340" sldId="287"/>
            <ac:spMk id="13" creationId="{9D504EBC-EF53-947D-D752-C1C4AB224C08}"/>
          </ac:spMkLst>
        </pc:spChg>
        <pc:picChg chg="add del mod">
          <ac:chgData name="Katie Eberstein" userId="S::katie.eberstein@brighton-hove.gov.uk::8552068e-af68-466d-8240-da5ec5ba8e15" providerId="AD" clId="Web-{F2B36EFA-DB1E-C3C5-CA4A-057A54810799}" dt="2024-07-13T19:19:17.788" v="179"/>
          <ac:picMkLst>
            <pc:docMk/>
            <pc:sldMk cId="884910340" sldId="287"/>
            <ac:picMk id="3" creationId="{8BEC152D-2239-FCC9-7310-966F4B5E0627}"/>
          </ac:picMkLst>
        </pc:picChg>
        <pc:picChg chg="add mod">
          <ac:chgData name="Katie Eberstein" userId="S::katie.eberstein@brighton-hove.gov.uk::8552068e-af68-466d-8240-da5ec5ba8e15" providerId="AD" clId="Web-{F2B36EFA-DB1E-C3C5-CA4A-057A54810799}" dt="2024-07-13T19:19:32.601" v="184" actId="14100"/>
          <ac:picMkLst>
            <pc:docMk/>
            <pc:sldMk cId="884910340" sldId="287"/>
            <ac:picMk id="4" creationId="{11DBD66D-D619-7F6A-996E-102DD3A98074}"/>
          </ac:picMkLst>
        </pc:picChg>
        <pc:picChg chg="del">
          <ac:chgData name="Katie Eberstein" userId="S::katie.eberstein@brighton-hove.gov.uk::8552068e-af68-466d-8240-da5ec5ba8e15" providerId="AD" clId="Web-{F2B36EFA-DB1E-C3C5-CA4A-057A54810799}" dt="2024-07-13T19:18:40.021" v="176"/>
          <ac:picMkLst>
            <pc:docMk/>
            <pc:sldMk cId="884910340" sldId="287"/>
            <ac:picMk id="7" creationId="{A7E29A6F-A159-2927-D3EA-C73F86BACAE5}"/>
          </ac:picMkLst>
        </pc:picChg>
        <pc:picChg chg="add del mod">
          <ac:chgData name="Katie Eberstein" userId="S::katie.eberstein@brighton-hove.gov.uk::8552068e-af68-466d-8240-da5ec5ba8e15" providerId="AD" clId="Web-{F2B36EFA-DB1E-C3C5-CA4A-057A54810799}" dt="2024-07-13T19:22:29.498" v="209"/>
          <ac:picMkLst>
            <pc:docMk/>
            <pc:sldMk cId="884910340" sldId="287"/>
            <ac:picMk id="8" creationId="{D939FEE7-4BDE-2806-69DD-DB509FBDFF78}"/>
          </ac:picMkLst>
        </pc:picChg>
        <pc:picChg chg="add mod">
          <ac:chgData name="Katie Eberstein" userId="S::katie.eberstein@brighton-hove.gov.uk::8552068e-af68-466d-8240-da5ec5ba8e15" providerId="AD" clId="Web-{F2B36EFA-DB1E-C3C5-CA4A-057A54810799}" dt="2024-07-13T19:22:40.654" v="213" actId="1076"/>
          <ac:picMkLst>
            <pc:docMk/>
            <pc:sldMk cId="884910340" sldId="287"/>
            <ac:picMk id="9" creationId="{80D23491-9623-3D54-32F4-95D58B214BAB}"/>
          </ac:picMkLst>
        </pc:picChg>
        <pc:picChg chg="del">
          <ac:chgData name="Katie Eberstein" userId="S::katie.eberstein@brighton-hove.gov.uk::8552068e-af68-466d-8240-da5ec5ba8e15" providerId="AD" clId="Web-{F2B36EFA-DB1E-C3C5-CA4A-057A54810799}" dt="2024-07-13T19:21:03.729" v="204"/>
          <ac:picMkLst>
            <pc:docMk/>
            <pc:sldMk cId="884910340" sldId="287"/>
            <ac:picMk id="12" creationId="{DDFACA0A-FDFC-5D23-73AD-5676D78E44D7}"/>
          </ac:picMkLst>
        </pc:picChg>
      </pc:sldChg>
      <pc:sldChg chg="addSp delSp modSp add replId delAnim">
        <pc:chgData name="Katie Eberstein" userId="S::katie.eberstein@brighton-hove.gov.uk::8552068e-af68-466d-8240-da5ec5ba8e15" providerId="AD" clId="Web-{F2B36EFA-DB1E-C3C5-CA4A-057A54810799}" dt="2024-07-13T19:34:27.370" v="238" actId="1076"/>
        <pc:sldMkLst>
          <pc:docMk/>
          <pc:sldMk cId="550126753" sldId="288"/>
        </pc:sldMkLst>
        <pc:spChg chg="mod">
          <ac:chgData name="Katie Eberstein" userId="S::katie.eberstein@brighton-hove.gov.uk::8552068e-af68-466d-8240-da5ec5ba8e15" providerId="AD" clId="Web-{F2B36EFA-DB1E-C3C5-CA4A-057A54810799}" dt="2024-07-13T19:33:40.103" v="225" actId="20577"/>
          <ac:spMkLst>
            <pc:docMk/>
            <pc:sldMk cId="550126753" sldId="288"/>
            <ac:spMk id="6" creationId="{5D73FB95-CC45-79B2-A4BF-F06E6E3D95FA}"/>
          </ac:spMkLst>
        </pc:spChg>
        <pc:spChg chg="mod">
          <ac:chgData name="Katie Eberstein" userId="S::katie.eberstein@brighton-hove.gov.uk::8552068e-af68-466d-8240-da5ec5ba8e15" providerId="AD" clId="Web-{F2B36EFA-DB1E-C3C5-CA4A-057A54810799}" dt="2024-07-13T19:34:11.401" v="233" actId="1076"/>
          <ac:spMkLst>
            <pc:docMk/>
            <pc:sldMk cId="550126753" sldId="288"/>
            <ac:spMk id="11" creationId="{9E512F69-B9F9-6EB2-1B07-8DF9E33DDE73}"/>
          </ac:spMkLst>
        </pc:spChg>
        <pc:picChg chg="add mod ord">
          <ac:chgData name="Katie Eberstein" userId="S::katie.eberstein@brighton-hove.gov.uk::8552068e-af68-466d-8240-da5ec5ba8e15" providerId="AD" clId="Web-{F2B36EFA-DB1E-C3C5-CA4A-057A54810799}" dt="2024-07-13T19:34:27.370" v="238" actId="1076"/>
          <ac:picMkLst>
            <pc:docMk/>
            <pc:sldMk cId="550126753" sldId="288"/>
            <ac:picMk id="3" creationId="{9A593B04-0DF9-B453-C69E-C70614A27AA5}"/>
          </ac:picMkLst>
        </pc:picChg>
        <pc:picChg chg="del">
          <ac:chgData name="Katie Eberstein" userId="S::katie.eberstein@brighton-hove.gov.uk::8552068e-af68-466d-8240-da5ec5ba8e15" providerId="AD" clId="Web-{F2B36EFA-DB1E-C3C5-CA4A-057A54810799}" dt="2024-07-13T19:34:08.463" v="232"/>
          <ac:picMkLst>
            <pc:docMk/>
            <pc:sldMk cId="550126753" sldId="288"/>
            <ac:picMk id="9" creationId="{80D23491-9623-3D54-32F4-95D58B214BAB}"/>
          </ac:picMkLst>
        </pc:picChg>
      </pc:sldChg>
      <pc:sldChg chg="addSp modSp add">
        <pc:chgData name="Katie Eberstein" userId="S::katie.eberstein@brighton-hove.gov.uk::8552068e-af68-466d-8240-da5ec5ba8e15" providerId="AD" clId="Web-{F2B36EFA-DB1E-C3C5-CA4A-057A54810799}" dt="2024-07-13T20:20:22.061" v="630" actId="20577"/>
        <pc:sldMkLst>
          <pc:docMk/>
          <pc:sldMk cId="3334110009" sldId="289"/>
        </pc:sldMkLst>
        <pc:spChg chg="mod">
          <ac:chgData name="Katie Eberstein" userId="S::katie.eberstein@brighton-hove.gov.uk::8552068e-af68-466d-8240-da5ec5ba8e15" providerId="AD" clId="Web-{F2B36EFA-DB1E-C3C5-CA4A-057A54810799}" dt="2024-07-13T20:20:22.061" v="630" actId="20577"/>
          <ac:spMkLst>
            <pc:docMk/>
            <pc:sldMk cId="3334110009" sldId="289"/>
            <ac:spMk id="2" creationId="{55B63C31-007E-9A20-8871-D7283329D3FC}"/>
          </ac:spMkLst>
        </pc:spChg>
        <pc:spChg chg="mod">
          <ac:chgData name="Katie Eberstein" userId="S::katie.eberstein@brighton-hove.gov.uk::8552068e-af68-466d-8240-da5ec5ba8e15" providerId="AD" clId="Web-{F2B36EFA-DB1E-C3C5-CA4A-057A54810799}" dt="2024-07-13T20:18:37.027" v="623" actId="14100"/>
          <ac:spMkLst>
            <pc:docMk/>
            <pc:sldMk cId="3334110009" sldId="289"/>
            <ac:spMk id="4" creationId="{57EF7995-97C1-AFA2-D4FE-35C624D6AC42}"/>
          </ac:spMkLst>
        </pc:spChg>
        <pc:picChg chg="add mod">
          <ac:chgData name="Katie Eberstein" userId="S::katie.eberstein@brighton-hove.gov.uk::8552068e-af68-466d-8240-da5ec5ba8e15" providerId="AD" clId="Web-{F2B36EFA-DB1E-C3C5-CA4A-057A54810799}" dt="2024-07-13T20:19:41.341" v="627" actId="1076"/>
          <ac:picMkLst>
            <pc:docMk/>
            <pc:sldMk cId="3334110009" sldId="289"/>
            <ac:picMk id="3" creationId="{5CEA0EBE-46FA-1526-7FA0-4EA9C9605870}"/>
          </ac:picMkLst>
        </pc:picChg>
      </pc:sldChg>
      <pc:sldChg chg="addSp modSp add ord">
        <pc:chgData name="Katie Eberstein" userId="S::katie.eberstein@brighton-hove.gov.uk::8552068e-af68-466d-8240-da5ec5ba8e15" providerId="AD" clId="Web-{F2B36EFA-DB1E-C3C5-CA4A-057A54810799}" dt="2024-07-13T20:17:10.776" v="603"/>
        <pc:sldMkLst>
          <pc:docMk/>
          <pc:sldMk cId="127354757" sldId="290"/>
        </pc:sldMkLst>
        <pc:spChg chg="mod">
          <ac:chgData name="Katie Eberstein" userId="S::katie.eberstein@brighton-hove.gov.uk::8552068e-af68-466d-8240-da5ec5ba8e15" providerId="AD" clId="Web-{F2B36EFA-DB1E-C3C5-CA4A-057A54810799}" dt="2024-07-13T20:08:45.319" v="464" actId="20577"/>
          <ac:spMkLst>
            <pc:docMk/>
            <pc:sldMk cId="127354757" sldId="290"/>
            <ac:spMk id="2" creationId="{55B63C31-007E-9A20-8871-D7283329D3FC}"/>
          </ac:spMkLst>
        </pc:spChg>
        <pc:spChg chg="mod">
          <ac:chgData name="Katie Eberstein" userId="S::katie.eberstein@brighton-hove.gov.uk::8552068e-af68-466d-8240-da5ec5ba8e15" providerId="AD" clId="Web-{F2B36EFA-DB1E-C3C5-CA4A-057A54810799}" dt="2024-07-13T20:13:31.145" v="544" actId="20577"/>
          <ac:spMkLst>
            <pc:docMk/>
            <pc:sldMk cId="127354757" sldId="290"/>
            <ac:spMk id="4" creationId="{57EF7995-97C1-AFA2-D4FE-35C624D6AC42}"/>
          </ac:spMkLst>
        </pc:spChg>
        <pc:spChg chg="add mod">
          <ac:chgData name="Katie Eberstein" userId="S::katie.eberstein@brighton-hove.gov.uk::8552068e-af68-466d-8240-da5ec5ba8e15" providerId="AD" clId="Web-{F2B36EFA-DB1E-C3C5-CA4A-057A54810799}" dt="2024-07-13T20:09:11.507" v="475" actId="20577"/>
          <ac:spMkLst>
            <pc:docMk/>
            <pc:sldMk cId="127354757" sldId="290"/>
            <ac:spMk id="6" creationId="{CCE50059-266A-FC67-15FD-05362B23EBA2}"/>
          </ac:spMkLst>
        </pc:spChg>
        <pc:picChg chg="add mod ord">
          <ac:chgData name="Katie Eberstein" userId="S::katie.eberstein@brighton-hove.gov.uk::8552068e-af68-466d-8240-da5ec5ba8e15" providerId="AD" clId="Web-{F2B36EFA-DB1E-C3C5-CA4A-057A54810799}" dt="2024-07-13T20:11:21.283" v="501" actId="14100"/>
          <ac:picMkLst>
            <pc:docMk/>
            <pc:sldMk cId="127354757" sldId="290"/>
            <ac:picMk id="7" creationId="{B108AB6D-5FFF-44B9-F070-959D1127DBE4}"/>
          </ac:picMkLst>
        </pc:picChg>
      </pc:sldChg>
      <pc:sldChg chg="addSp delSp modSp add replId">
        <pc:chgData name="Katie Eberstein" userId="S::katie.eberstein@brighton-hove.gov.uk::8552068e-af68-466d-8240-da5ec5ba8e15" providerId="AD" clId="Web-{F2B36EFA-DB1E-C3C5-CA4A-057A54810799}" dt="2024-07-13T20:14:44.569" v="548"/>
        <pc:sldMkLst>
          <pc:docMk/>
          <pc:sldMk cId="3724818090" sldId="291"/>
        </pc:sldMkLst>
        <pc:spChg chg="mod">
          <ac:chgData name="Katie Eberstein" userId="S::katie.eberstein@brighton-hove.gov.uk::8552068e-af68-466d-8240-da5ec5ba8e15" providerId="AD" clId="Web-{F2B36EFA-DB1E-C3C5-CA4A-057A54810799}" dt="2024-07-13T20:13:35.895" v="546" actId="20577"/>
          <ac:spMkLst>
            <pc:docMk/>
            <pc:sldMk cId="3724818090" sldId="291"/>
            <ac:spMk id="4" creationId="{57EF7995-97C1-AFA2-D4FE-35C624D6AC42}"/>
          </ac:spMkLst>
        </pc:spChg>
        <pc:spChg chg="mod">
          <ac:chgData name="Katie Eberstein" userId="S::katie.eberstein@brighton-hove.gov.uk::8552068e-af68-466d-8240-da5ec5ba8e15" providerId="AD" clId="Web-{F2B36EFA-DB1E-C3C5-CA4A-057A54810799}" dt="2024-07-13T20:12:26.128" v="529" actId="20577"/>
          <ac:spMkLst>
            <pc:docMk/>
            <pc:sldMk cId="3724818090" sldId="291"/>
            <ac:spMk id="6" creationId="{CCE50059-266A-FC67-15FD-05362B23EBA2}"/>
          </ac:spMkLst>
        </pc:spChg>
        <pc:picChg chg="add mod">
          <ac:chgData name="Katie Eberstein" userId="S::katie.eberstein@brighton-hove.gov.uk::8552068e-af68-466d-8240-da5ec5ba8e15" providerId="AD" clId="Web-{F2B36EFA-DB1E-C3C5-CA4A-057A54810799}" dt="2024-07-13T20:13:16.973" v="542" actId="14100"/>
          <ac:picMkLst>
            <pc:docMk/>
            <pc:sldMk cId="3724818090" sldId="291"/>
            <ac:picMk id="3" creationId="{AC3BA0CC-9690-885E-4ABD-4832404A7165}"/>
          </ac:picMkLst>
        </pc:picChg>
        <pc:picChg chg="del">
          <ac:chgData name="Katie Eberstein" userId="S::katie.eberstein@brighton-hove.gov.uk::8552068e-af68-466d-8240-da5ec5ba8e15" providerId="AD" clId="Web-{F2B36EFA-DB1E-C3C5-CA4A-057A54810799}" dt="2024-07-13T20:12:47.066" v="538"/>
          <ac:picMkLst>
            <pc:docMk/>
            <pc:sldMk cId="3724818090" sldId="291"/>
            <ac:picMk id="7" creationId="{B108AB6D-5FFF-44B9-F070-959D1127DBE4}"/>
          </ac:picMkLst>
        </pc:picChg>
        <pc:picChg chg="add del mod">
          <ac:chgData name="Katie Eberstein" userId="S::katie.eberstein@brighton-hove.gov.uk::8552068e-af68-466d-8240-da5ec5ba8e15" providerId="AD" clId="Web-{F2B36EFA-DB1E-C3C5-CA4A-057A54810799}" dt="2024-07-13T20:14:44.569" v="548"/>
          <ac:picMkLst>
            <pc:docMk/>
            <pc:sldMk cId="3724818090" sldId="291"/>
            <ac:picMk id="8" creationId="{23B4D541-C878-9B48-64DF-8ABF253F4536}"/>
          </ac:picMkLst>
        </pc:picChg>
      </pc:sldChg>
      <pc:sldChg chg="addSp delSp modSp add replId">
        <pc:chgData name="Katie Eberstein" userId="S::katie.eberstein@brighton-hove.gov.uk::8552068e-af68-466d-8240-da5ec5ba8e15" providerId="AD" clId="Web-{F2B36EFA-DB1E-C3C5-CA4A-057A54810799}" dt="2024-07-13T20:17:08.041" v="602" actId="20577"/>
        <pc:sldMkLst>
          <pc:docMk/>
          <pc:sldMk cId="2843569301" sldId="292"/>
        </pc:sldMkLst>
        <pc:spChg chg="mod">
          <ac:chgData name="Katie Eberstein" userId="S::katie.eberstein@brighton-hove.gov.uk::8552068e-af68-466d-8240-da5ec5ba8e15" providerId="AD" clId="Web-{F2B36EFA-DB1E-C3C5-CA4A-057A54810799}" dt="2024-07-13T20:17:08.041" v="602" actId="20577"/>
          <ac:spMkLst>
            <pc:docMk/>
            <pc:sldMk cId="2843569301" sldId="292"/>
            <ac:spMk id="4" creationId="{57EF7995-97C1-AFA2-D4FE-35C624D6AC42}"/>
          </ac:spMkLst>
        </pc:spChg>
        <pc:spChg chg="mod">
          <ac:chgData name="Katie Eberstein" userId="S::katie.eberstein@brighton-hove.gov.uk::8552068e-af68-466d-8240-da5ec5ba8e15" providerId="AD" clId="Web-{F2B36EFA-DB1E-C3C5-CA4A-057A54810799}" dt="2024-07-13T20:15:16.367" v="562" actId="20577"/>
          <ac:spMkLst>
            <pc:docMk/>
            <pc:sldMk cId="2843569301" sldId="292"/>
            <ac:spMk id="6" creationId="{CCE50059-266A-FC67-15FD-05362B23EBA2}"/>
          </ac:spMkLst>
        </pc:spChg>
        <pc:picChg chg="del">
          <ac:chgData name="Katie Eberstein" userId="S::katie.eberstein@brighton-hove.gov.uk::8552068e-af68-466d-8240-da5ec5ba8e15" providerId="AD" clId="Web-{F2B36EFA-DB1E-C3C5-CA4A-057A54810799}" dt="2024-07-13T20:15:23.039" v="565"/>
          <ac:picMkLst>
            <pc:docMk/>
            <pc:sldMk cId="2843569301" sldId="292"/>
            <ac:picMk id="3" creationId="{AC3BA0CC-9690-885E-4ABD-4832404A7165}"/>
          </ac:picMkLst>
        </pc:picChg>
        <pc:picChg chg="add mod">
          <ac:chgData name="Katie Eberstein" userId="S::katie.eberstein@brighton-hove.gov.uk::8552068e-af68-466d-8240-da5ec5ba8e15" providerId="AD" clId="Web-{F2B36EFA-DB1E-C3C5-CA4A-057A54810799}" dt="2024-07-13T20:17:02.494" v="600" actId="14100"/>
          <ac:picMkLst>
            <pc:docMk/>
            <pc:sldMk cId="2843569301" sldId="292"/>
            <ac:picMk id="7" creationId="{C102727D-9C12-0022-41F0-299459304CC5}"/>
          </ac:picMkLst>
        </pc:picChg>
      </pc:sldChg>
      <pc:sldChg chg="modSp add">
        <pc:chgData name="Katie Eberstein" userId="S::katie.eberstein@brighton-hove.gov.uk::8552068e-af68-466d-8240-da5ec5ba8e15" providerId="AD" clId="Web-{F2B36EFA-DB1E-C3C5-CA4A-057A54810799}" dt="2024-07-13T20:21:05.968" v="641" actId="20577"/>
        <pc:sldMkLst>
          <pc:docMk/>
          <pc:sldMk cId="3239199898" sldId="293"/>
        </pc:sldMkLst>
        <pc:spChg chg="mod">
          <ac:chgData name="Katie Eberstein" userId="S::katie.eberstein@brighton-hove.gov.uk::8552068e-af68-466d-8240-da5ec5ba8e15" providerId="AD" clId="Web-{F2B36EFA-DB1E-C3C5-CA4A-057A54810799}" dt="2024-07-13T20:21:05.968" v="641" actId="20577"/>
          <ac:spMkLst>
            <pc:docMk/>
            <pc:sldMk cId="3239199898" sldId="293"/>
            <ac:spMk id="2" creationId="{55B63C31-007E-9A20-8871-D7283329D3FC}"/>
          </ac:spMkLst>
        </pc:spChg>
      </pc:sldChg>
      <pc:sldChg chg="add replId">
        <pc:chgData name="Katie Eberstein" userId="S::katie.eberstein@brighton-hove.gov.uk::8552068e-af68-466d-8240-da5ec5ba8e15" providerId="AD" clId="Web-{F2B36EFA-DB1E-C3C5-CA4A-057A54810799}" dt="2024-07-13T20:21:13.281" v="642"/>
        <pc:sldMkLst>
          <pc:docMk/>
          <pc:sldMk cId="3368026397" sldId="294"/>
        </pc:sldMkLst>
      </pc:sldChg>
      <pc:sldChg chg="add replId">
        <pc:chgData name="Katie Eberstein" userId="S::katie.eberstein@brighton-hove.gov.uk::8552068e-af68-466d-8240-da5ec5ba8e15" providerId="AD" clId="Web-{F2B36EFA-DB1E-C3C5-CA4A-057A54810799}" dt="2024-07-13T20:21:16.296" v="643"/>
        <pc:sldMkLst>
          <pc:docMk/>
          <pc:sldMk cId="1983826759" sldId="295"/>
        </pc:sldMkLst>
      </pc:sldChg>
      <pc:sldChg chg="add replId">
        <pc:chgData name="Katie Eberstein" userId="S::katie.eberstein@brighton-hove.gov.uk::8552068e-af68-466d-8240-da5ec5ba8e15" providerId="AD" clId="Web-{F2B36EFA-DB1E-C3C5-CA4A-057A54810799}" dt="2024-07-13T20:21:19.562" v="644"/>
        <pc:sldMkLst>
          <pc:docMk/>
          <pc:sldMk cId="3521837315" sldId="296"/>
        </pc:sldMkLst>
      </pc:sldChg>
    </pc:docChg>
  </pc:docChgLst>
  <pc:docChgLst>
    <pc:chgData name="Katie Eberstein" userId="S::katie.eberstein@brighton-hove.gov.uk::8552068e-af68-466d-8240-da5ec5ba8e15" providerId="AD" clId="Web-{0C901F82-3483-D1CD-E8FB-7266E9F84CAE}"/>
    <pc:docChg chg="addSld delSld modSld sldOrd">
      <pc:chgData name="Katie Eberstein" userId="S::katie.eberstein@brighton-hove.gov.uk::8552068e-af68-466d-8240-da5ec5ba8e15" providerId="AD" clId="Web-{0C901F82-3483-D1CD-E8FB-7266E9F84CAE}" dt="2024-08-22T09:03:40.359" v="1871"/>
      <pc:docMkLst>
        <pc:docMk/>
      </pc:docMkLst>
      <pc:sldChg chg="modSp add del">
        <pc:chgData name="Katie Eberstein" userId="S::katie.eberstein@brighton-hove.gov.uk::8552068e-af68-466d-8240-da5ec5ba8e15" providerId="AD" clId="Web-{0C901F82-3483-D1CD-E8FB-7266E9F84CAE}" dt="2024-08-21T15:34:59.037" v="1165" actId="20577"/>
        <pc:sldMkLst>
          <pc:docMk/>
          <pc:sldMk cId="110991941" sldId="274"/>
        </pc:sldMkLst>
        <pc:spChg chg="mod">
          <ac:chgData name="Katie Eberstein" userId="S::katie.eberstein@brighton-hove.gov.uk::8552068e-af68-466d-8240-da5ec5ba8e15" providerId="AD" clId="Web-{0C901F82-3483-D1CD-E8FB-7266E9F84CAE}" dt="2024-08-21T15:34:59.037" v="1165" actId="20577"/>
          <ac:spMkLst>
            <pc:docMk/>
            <pc:sldMk cId="110991941" sldId="274"/>
            <ac:spMk id="2" creationId="{55B63C31-007E-9A20-8871-D7283329D3FC}"/>
          </ac:spMkLst>
        </pc:spChg>
      </pc:sldChg>
      <pc:sldChg chg="modSp add del">
        <pc:chgData name="Katie Eberstein" userId="S::katie.eberstein@brighton-hove.gov.uk::8552068e-af68-466d-8240-da5ec5ba8e15" providerId="AD" clId="Web-{0C901F82-3483-D1CD-E8FB-7266E9F84CAE}" dt="2024-08-21T15:34:46.021" v="1157" actId="20577"/>
        <pc:sldMkLst>
          <pc:docMk/>
          <pc:sldMk cId="1418536476" sldId="275"/>
        </pc:sldMkLst>
        <pc:spChg chg="mod">
          <ac:chgData name="Katie Eberstein" userId="S::katie.eberstein@brighton-hove.gov.uk::8552068e-af68-466d-8240-da5ec5ba8e15" providerId="AD" clId="Web-{0C901F82-3483-D1CD-E8FB-7266E9F84CAE}" dt="2024-08-21T15:34:46.021" v="1157" actId="20577"/>
          <ac:spMkLst>
            <pc:docMk/>
            <pc:sldMk cId="1418536476" sldId="275"/>
            <ac:spMk id="2" creationId="{55B63C31-007E-9A20-8871-D7283329D3FC}"/>
          </ac:spMkLst>
        </pc:spChg>
      </pc:sldChg>
      <pc:sldChg chg="del">
        <pc:chgData name="Katie Eberstein" userId="S::katie.eberstein@brighton-hove.gov.uk::8552068e-af68-466d-8240-da5ec5ba8e15" providerId="AD" clId="Web-{0C901F82-3483-D1CD-E8FB-7266E9F84CAE}" dt="2024-08-21T14:42:18.323" v="203"/>
        <pc:sldMkLst>
          <pc:docMk/>
          <pc:sldMk cId="306212851" sldId="276"/>
        </pc:sldMkLst>
      </pc:sldChg>
      <pc:sldChg chg="modSp add del">
        <pc:chgData name="Katie Eberstein" userId="S::katie.eberstein@brighton-hove.gov.uk::8552068e-af68-466d-8240-da5ec5ba8e15" providerId="AD" clId="Web-{0C901F82-3483-D1CD-E8FB-7266E9F84CAE}" dt="2024-08-21T15:35:06.694" v="1167" actId="20577"/>
        <pc:sldMkLst>
          <pc:docMk/>
          <pc:sldMk cId="2679787606" sldId="277"/>
        </pc:sldMkLst>
        <pc:spChg chg="mod">
          <ac:chgData name="Katie Eberstein" userId="S::katie.eberstein@brighton-hove.gov.uk::8552068e-af68-466d-8240-da5ec5ba8e15" providerId="AD" clId="Web-{0C901F82-3483-D1CD-E8FB-7266E9F84CAE}" dt="2024-08-21T15:35:06.694" v="1167" actId="20577"/>
          <ac:spMkLst>
            <pc:docMk/>
            <pc:sldMk cId="2679787606" sldId="277"/>
            <ac:spMk id="2" creationId="{55B63C31-007E-9A20-8871-D7283329D3FC}"/>
          </ac:spMkLst>
        </pc:spChg>
      </pc:sldChg>
      <pc:sldChg chg="modSp add del">
        <pc:chgData name="Katie Eberstein" userId="S::katie.eberstein@brighton-hove.gov.uk::8552068e-af68-466d-8240-da5ec5ba8e15" providerId="AD" clId="Web-{0C901F82-3483-D1CD-E8FB-7266E9F84CAE}" dt="2024-08-21T15:35:03.272" v="1166" actId="20577"/>
        <pc:sldMkLst>
          <pc:docMk/>
          <pc:sldMk cId="2898402352" sldId="278"/>
        </pc:sldMkLst>
        <pc:spChg chg="mod">
          <ac:chgData name="Katie Eberstein" userId="S::katie.eberstein@brighton-hove.gov.uk::8552068e-af68-466d-8240-da5ec5ba8e15" providerId="AD" clId="Web-{0C901F82-3483-D1CD-E8FB-7266E9F84CAE}" dt="2024-08-21T15:35:03.272" v="1166" actId="20577"/>
          <ac:spMkLst>
            <pc:docMk/>
            <pc:sldMk cId="2898402352" sldId="278"/>
            <ac:spMk id="2" creationId="{55B63C31-007E-9A20-8871-D7283329D3FC}"/>
          </ac:spMkLst>
        </pc:spChg>
      </pc:sldChg>
      <pc:sldChg chg="modSp add del">
        <pc:chgData name="Katie Eberstein" userId="S::katie.eberstein@brighton-hove.gov.uk::8552068e-af68-466d-8240-da5ec5ba8e15" providerId="AD" clId="Web-{0C901F82-3483-D1CD-E8FB-7266E9F84CAE}" dt="2024-08-21T15:34:50.146" v="1159" actId="20577"/>
        <pc:sldMkLst>
          <pc:docMk/>
          <pc:sldMk cId="501327088" sldId="279"/>
        </pc:sldMkLst>
        <pc:spChg chg="mod">
          <ac:chgData name="Katie Eberstein" userId="S::katie.eberstein@brighton-hove.gov.uk::8552068e-af68-466d-8240-da5ec5ba8e15" providerId="AD" clId="Web-{0C901F82-3483-D1CD-E8FB-7266E9F84CAE}" dt="2024-08-21T15:34:50.146" v="1159" actId="20577"/>
          <ac:spMkLst>
            <pc:docMk/>
            <pc:sldMk cId="501327088" sldId="279"/>
            <ac:spMk id="2" creationId="{55B63C31-007E-9A20-8871-D7283329D3FC}"/>
          </ac:spMkLst>
        </pc:spChg>
      </pc:sldChg>
      <pc:sldChg chg="modSp add del">
        <pc:chgData name="Katie Eberstein" userId="S::katie.eberstein@brighton-hove.gov.uk::8552068e-af68-466d-8240-da5ec5ba8e15" providerId="AD" clId="Web-{0C901F82-3483-D1CD-E8FB-7266E9F84CAE}" dt="2024-08-21T15:35:10.147" v="1168" actId="20577"/>
        <pc:sldMkLst>
          <pc:docMk/>
          <pc:sldMk cId="2511428164" sldId="280"/>
        </pc:sldMkLst>
        <pc:spChg chg="mod">
          <ac:chgData name="Katie Eberstein" userId="S::katie.eberstein@brighton-hove.gov.uk::8552068e-af68-466d-8240-da5ec5ba8e15" providerId="AD" clId="Web-{0C901F82-3483-D1CD-E8FB-7266E9F84CAE}" dt="2024-08-21T15:35:10.147" v="1168" actId="20577"/>
          <ac:spMkLst>
            <pc:docMk/>
            <pc:sldMk cId="2511428164" sldId="280"/>
            <ac:spMk id="2" creationId="{55B63C31-007E-9A20-8871-D7283329D3FC}"/>
          </ac:spMkLst>
        </pc:spChg>
      </pc:sldChg>
      <pc:sldChg chg="modSp">
        <pc:chgData name="Katie Eberstein" userId="S::katie.eberstein@brighton-hove.gov.uk::8552068e-af68-466d-8240-da5ec5ba8e15" providerId="AD" clId="Web-{0C901F82-3483-D1CD-E8FB-7266E9F84CAE}" dt="2024-08-22T08:59:02.959" v="1792" actId="20577"/>
        <pc:sldMkLst>
          <pc:docMk/>
          <pc:sldMk cId="2087548422" sldId="281"/>
        </pc:sldMkLst>
        <pc:spChg chg="mod">
          <ac:chgData name="Katie Eberstein" userId="S::katie.eberstein@brighton-hove.gov.uk::8552068e-af68-466d-8240-da5ec5ba8e15" providerId="AD" clId="Web-{0C901F82-3483-D1CD-E8FB-7266E9F84CAE}" dt="2024-08-21T14:46:48.177" v="263" actId="20577"/>
          <ac:spMkLst>
            <pc:docMk/>
            <pc:sldMk cId="2087548422" sldId="281"/>
            <ac:spMk id="2" creationId="{55B63C31-007E-9A20-8871-D7283329D3FC}"/>
          </ac:spMkLst>
        </pc:spChg>
        <pc:spChg chg="mod">
          <ac:chgData name="Katie Eberstein" userId="S::katie.eberstein@brighton-hove.gov.uk::8552068e-af68-466d-8240-da5ec5ba8e15" providerId="AD" clId="Web-{0C901F82-3483-D1CD-E8FB-7266E9F84CAE}" dt="2024-08-22T08:59:02.959" v="1792" actId="20577"/>
          <ac:spMkLst>
            <pc:docMk/>
            <pc:sldMk cId="2087548422" sldId="281"/>
            <ac:spMk id="6" creationId="{5D73FB95-CC45-79B2-A4BF-F06E6E3D95FA}"/>
          </ac:spMkLst>
        </pc:spChg>
      </pc:sldChg>
      <pc:sldChg chg="modSp">
        <pc:chgData name="Katie Eberstein" userId="S::katie.eberstein@brighton-hove.gov.uk::8552068e-af68-466d-8240-da5ec5ba8e15" providerId="AD" clId="Web-{0C901F82-3483-D1CD-E8FB-7266E9F84CAE}" dt="2024-08-21T14:50:34.527" v="307" actId="20577"/>
        <pc:sldMkLst>
          <pc:docMk/>
          <pc:sldMk cId="2644781909" sldId="282"/>
        </pc:sldMkLst>
        <pc:spChg chg="mod">
          <ac:chgData name="Katie Eberstein" userId="S::katie.eberstein@brighton-hove.gov.uk::8552068e-af68-466d-8240-da5ec5ba8e15" providerId="AD" clId="Web-{0C901F82-3483-D1CD-E8FB-7266E9F84CAE}" dt="2024-08-21T14:50:34.527" v="307" actId="20577"/>
          <ac:spMkLst>
            <pc:docMk/>
            <pc:sldMk cId="2644781909" sldId="282"/>
            <ac:spMk id="2" creationId="{55B63C31-007E-9A20-8871-D7283329D3FC}"/>
          </ac:spMkLst>
        </pc:spChg>
      </pc:sldChg>
      <pc:sldChg chg="modSp">
        <pc:chgData name="Katie Eberstein" userId="S::katie.eberstein@brighton-hove.gov.uk::8552068e-af68-466d-8240-da5ec5ba8e15" providerId="AD" clId="Web-{0C901F82-3483-D1CD-E8FB-7266E9F84CAE}" dt="2024-08-21T15:27:28.791" v="915" actId="20577"/>
        <pc:sldMkLst>
          <pc:docMk/>
          <pc:sldMk cId="2090806449" sldId="283"/>
        </pc:sldMkLst>
        <pc:spChg chg="mod">
          <ac:chgData name="Katie Eberstein" userId="S::katie.eberstein@brighton-hove.gov.uk::8552068e-af68-466d-8240-da5ec5ba8e15" providerId="AD" clId="Web-{0C901F82-3483-D1CD-E8FB-7266E9F84CAE}" dt="2024-08-21T14:50:43.043" v="311" actId="20577"/>
          <ac:spMkLst>
            <pc:docMk/>
            <pc:sldMk cId="2090806449" sldId="283"/>
            <ac:spMk id="2" creationId="{55B63C31-007E-9A20-8871-D7283329D3FC}"/>
          </ac:spMkLst>
        </pc:spChg>
        <pc:spChg chg="mod">
          <ac:chgData name="Katie Eberstein" userId="S::katie.eberstein@brighton-hove.gov.uk::8552068e-af68-466d-8240-da5ec5ba8e15" providerId="AD" clId="Web-{0C901F82-3483-D1CD-E8FB-7266E9F84CAE}" dt="2024-08-21T15:27:28.791" v="915" actId="20577"/>
          <ac:spMkLst>
            <pc:docMk/>
            <pc:sldMk cId="2090806449" sldId="283"/>
            <ac:spMk id="4" creationId="{445C7064-1403-6311-6688-96E48C984C1D}"/>
          </ac:spMkLst>
        </pc:spChg>
      </pc:sldChg>
      <pc:sldChg chg="modSp add del">
        <pc:chgData name="Katie Eberstein" userId="S::katie.eberstein@brighton-hove.gov.uk::8552068e-af68-466d-8240-da5ec5ba8e15" providerId="AD" clId="Web-{0C901F82-3483-D1CD-E8FB-7266E9F84CAE}" dt="2024-08-21T15:34:15.083" v="1145" actId="20577"/>
        <pc:sldMkLst>
          <pc:docMk/>
          <pc:sldMk cId="2767337284" sldId="284"/>
        </pc:sldMkLst>
        <pc:spChg chg="mod">
          <ac:chgData name="Katie Eberstein" userId="S::katie.eberstein@brighton-hove.gov.uk::8552068e-af68-466d-8240-da5ec5ba8e15" providerId="AD" clId="Web-{0C901F82-3483-D1CD-E8FB-7266E9F84CAE}" dt="2024-08-21T15:34:15.083" v="1145" actId="20577"/>
          <ac:spMkLst>
            <pc:docMk/>
            <pc:sldMk cId="2767337284" sldId="284"/>
            <ac:spMk id="2" creationId="{55B63C31-007E-9A20-8871-D7283329D3FC}"/>
          </ac:spMkLst>
        </pc:spChg>
      </pc:sldChg>
      <pc:sldChg chg="modSp">
        <pc:chgData name="Katie Eberstein" userId="S::katie.eberstein@brighton-hove.gov.uk::8552068e-af68-466d-8240-da5ec5ba8e15" providerId="AD" clId="Web-{0C901F82-3483-D1CD-E8FB-7266E9F84CAE}" dt="2024-08-21T15:29:37.450" v="1068" actId="20577"/>
        <pc:sldMkLst>
          <pc:docMk/>
          <pc:sldMk cId="227724422" sldId="285"/>
        </pc:sldMkLst>
        <pc:spChg chg="mod">
          <ac:chgData name="Katie Eberstein" userId="S::katie.eberstein@brighton-hove.gov.uk::8552068e-af68-466d-8240-da5ec5ba8e15" providerId="AD" clId="Web-{0C901F82-3483-D1CD-E8FB-7266E9F84CAE}" dt="2024-08-21T14:50:23.277" v="304" actId="20577"/>
          <ac:spMkLst>
            <pc:docMk/>
            <pc:sldMk cId="227724422" sldId="285"/>
            <ac:spMk id="2" creationId="{55B63C31-007E-9A20-8871-D7283329D3FC}"/>
          </ac:spMkLst>
        </pc:spChg>
        <pc:spChg chg="mod">
          <ac:chgData name="Katie Eberstein" userId="S::katie.eberstein@brighton-hove.gov.uk::8552068e-af68-466d-8240-da5ec5ba8e15" providerId="AD" clId="Web-{0C901F82-3483-D1CD-E8FB-7266E9F84CAE}" dt="2024-08-21T15:29:37.450" v="1068" actId="20577"/>
          <ac:spMkLst>
            <pc:docMk/>
            <pc:sldMk cId="227724422" sldId="285"/>
            <ac:spMk id="6" creationId="{5D73FB95-CC45-79B2-A4BF-F06E6E3D95FA}"/>
          </ac:spMkLst>
        </pc:spChg>
      </pc:sldChg>
      <pc:sldChg chg="modSp">
        <pc:chgData name="Katie Eberstein" userId="S::katie.eberstein@brighton-hove.gov.uk::8552068e-af68-466d-8240-da5ec5ba8e15" providerId="AD" clId="Web-{0C901F82-3483-D1CD-E8FB-7266E9F84CAE}" dt="2024-08-21T14:46:57.631" v="266" actId="20577"/>
        <pc:sldMkLst>
          <pc:docMk/>
          <pc:sldMk cId="3373266177" sldId="286"/>
        </pc:sldMkLst>
        <pc:spChg chg="mod">
          <ac:chgData name="Katie Eberstein" userId="S::katie.eberstein@brighton-hove.gov.uk::8552068e-af68-466d-8240-da5ec5ba8e15" providerId="AD" clId="Web-{0C901F82-3483-D1CD-E8FB-7266E9F84CAE}" dt="2024-08-21T14:46:57.631" v="266" actId="20577"/>
          <ac:spMkLst>
            <pc:docMk/>
            <pc:sldMk cId="3373266177" sldId="286"/>
            <ac:spMk id="2" creationId="{55B63C31-007E-9A20-8871-D7283329D3FC}"/>
          </ac:spMkLst>
        </pc:spChg>
      </pc:sldChg>
      <pc:sldChg chg="modSp">
        <pc:chgData name="Katie Eberstein" userId="S::katie.eberstein@brighton-hove.gov.uk::8552068e-af68-466d-8240-da5ec5ba8e15" providerId="AD" clId="Web-{0C901F82-3483-D1CD-E8FB-7266E9F84CAE}" dt="2024-08-21T14:50:10.027" v="294" actId="20577"/>
        <pc:sldMkLst>
          <pc:docMk/>
          <pc:sldMk cId="884910340" sldId="287"/>
        </pc:sldMkLst>
        <pc:spChg chg="mod">
          <ac:chgData name="Katie Eberstein" userId="S::katie.eberstein@brighton-hove.gov.uk::8552068e-af68-466d-8240-da5ec5ba8e15" providerId="AD" clId="Web-{0C901F82-3483-D1CD-E8FB-7266E9F84CAE}" dt="2024-08-21T14:50:10.027" v="294" actId="20577"/>
          <ac:spMkLst>
            <pc:docMk/>
            <pc:sldMk cId="884910340" sldId="287"/>
            <ac:spMk id="2" creationId="{55B63C31-007E-9A20-8871-D7283329D3FC}"/>
          </ac:spMkLst>
        </pc:spChg>
        <pc:spChg chg="mod">
          <ac:chgData name="Katie Eberstein" userId="S::katie.eberstein@brighton-hove.gov.uk::8552068e-af68-466d-8240-da5ec5ba8e15" providerId="AD" clId="Web-{0C901F82-3483-D1CD-E8FB-7266E9F84CAE}" dt="2024-08-21T14:48:53.837" v="268" actId="20577"/>
          <ac:spMkLst>
            <pc:docMk/>
            <pc:sldMk cId="884910340" sldId="287"/>
            <ac:spMk id="6" creationId="{5D73FB95-CC45-79B2-A4BF-F06E6E3D95FA}"/>
          </ac:spMkLst>
        </pc:spChg>
      </pc:sldChg>
      <pc:sldChg chg="modSp">
        <pc:chgData name="Katie Eberstein" userId="S::katie.eberstein@brighton-hove.gov.uk::8552068e-af68-466d-8240-da5ec5ba8e15" providerId="AD" clId="Web-{0C901F82-3483-D1CD-E8FB-7266E9F84CAE}" dt="2024-08-21T14:50:16.636" v="299" actId="20577"/>
        <pc:sldMkLst>
          <pc:docMk/>
          <pc:sldMk cId="550126753" sldId="288"/>
        </pc:sldMkLst>
        <pc:spChg chg="mod">
          <ac:chgData name="Katie Eberstein" userId="S::katie.eberstein@brighton-hove.gov.uk::8552068e-af68-466d-8240-da5ec5ba8e15" providerId="AD" clId="Web-{0C901F82-3483-D1CD-E8FB-7266E9F84CAE}" dt="2024-08-21T14:50:16.636" v="299" actId="20577"/>
          <ac:spMkLst>
            <pc:docMk/>
            <pc:sldMk cId="550126753" sldId="288"/>
            <ac:spMk id="2" creationId="{55B63C31-007E-9A20-8871-D7283329D3FC}"/>
          </ac:spMkLst>
        </pc:spChg>
        <pc:spChg chg="mod">
          <ac:chgData name="Katie Eberstein" userId="S::katie.eberstein@brighton-hove.gov.uk::8552068e-af68-466d-8240-da5ec5ba8e15" providerId="AD" clId="Web-{0C901F82-3483-D1CD-E8FB-7266E9F84CAE}" dt="2024-08-21T14:49:26.869" v="269" actId="20577"/>
          <ac:spMkLst>
            <pc:docMk/>
            <pc:sldMk cId="550126753" sldId="288"/>
            <ac:spMk id="6" creationId="{5D73FB95-CC45-79B2-A4BF-F06E6E3D95FA}"/>
          </ac:spMkLst>
        </pc:spChg>
      </pc:sldChg>
      <pc:sldChg chg="modSp">
        <pc:chgData name="Katie Eberstein" userId="S::katie.eberstein@brighton-hove.gov.uk::8552068e-af68-466d-8240-da5ec5ba8e15" providerId="AD" clId="Web-{0C901F82-3483-D1CD-E8FB-7266E9F84CAE}" dt="2024-08-21T15:26:44.696" v="875" actId="14100"/>
        <pc:sldMkLst>
          <pc:docMk/>
          <pc:sldMk cId="3334110009" sldId="289"/>
        </pc:sldMkLst>
        <pc:spChg chg="mod">
          <ac:chgData name="Katie Eberstein" userId="S::katie.eberstein@brighton-hove.gov.uk::8552068e-af68-466d-8240-da5ec5ba8e15" providerId="AD" clId="Web-{0C901F82-3483-D1CD-E8FB-7266E9F84CAE}" dt="2024-08-21T15:26:44.696" v="875" actId="14100"/>
          <ac:spMkLst>
            <pc:docMk/>
            <pc:sldMk cId="3334110009" sldId="289"/>
            <ac:spMk id="4" creationId="{57EF7995-97C1-AFA2-D4FE-35C624D6AC42}"/>
          </ac:spMkLst>
        </pc:spChg>
      </pc:sldChg>
      <pc:sldChg chg="modNotes">
        <pc:chgData name="Katie Eberstein" userId="S::katie.eberstein@brighton-hove.gov.uk::8552068e-af68-466d-8240-da5ec5ba8e15" providerId="AD" clId="Web-{0C901F82-3483-D1CD-E8FB-7266E9F84CAE}" dt="2024-08-21T14:51:28.966" v="341"/>
        <pc:sldMkLst>
          <pc:docMk/>
          <pc:sldMk cId="127354757" sldId="290"/>
        </pc:sldMkLst>
      </pc:sldChg>
      <pc:sldChg chg="modSp modNotes">
        <pc:chgData name="Katie Eberstein" userId="S::katie.eberstein@brighton-hove.gov.uk::8552068e-af68-466d-8240-da5ec5ba8e15" providerId="AD" clId="Web-{0C901F82-3483-D1CD-E8FB-7266E9F84CAE}" dt="2024-08-21T14:51:48.279" v="352"/>
        <pc:sldMkLst>
          <pc:docMk/>
          <pc:sldMk cId="3724818090" sldId="291"/>
        </pc:sldMkLst>
        <pc:spChg chg="mod">
          <ac:chgData name="Katie Eberstein" userId="S::katie.eberstein@brighton-hove.gov.uk::8552068e-af68-466d-8240-da5ec5ba8e15" providerId="AD" clId="Web-{0C901F82-3483-D1CD-E8FB-7266E9F84CAE}" dt="2024-08-21T14:50:51.543" v="315" actId="20577"/>
          <ac:spMkLst>
            <pc:docMk/>
            <pc:sldMk cId="3724818090" sldId="291"/>
            <ac:spMk id="2" creationId="{55B63C31-007E-9A20-8871-D7283329D3FC}"/>
          </ac:spMkLst>
        </pc:spChg>
      </pc:sldChg>
      <pc:sldChg chg="modSp">
        <pc:chgData name="Katie Eberstein" userId="S::katie.eberstein@brighton-hove.gov.uk::8552068e-af68-466d-8240-da5ec5ba8e15" providerId="AD" clId="Web-{0C901F82-3483-D1CD-E8FB-7266E9F84CAE}" dt="2024-08-21T14:50:58.543" v="317" actId="20577"/>
        <pc:sldMkLst>
          <pc:docMk/>
          <pc:sldMk cId="2843569301" sldId="292"/>
        </pc:sldMkLst>
        <pc:spChg chg="mod">
          <ac:chgData name="Katie Eberstein" userId="S::katie.eberstein@brighton-hove.gov.uk::8552068e-af68-466d-8240-da5ec5ba8e15" providerId="AD" clId="Web-{0C901F82-3483-D1CD-E8FB-7266E9F84CAE}" dt="2024-08-21T14:50:58.543" v="317" actId="20577"/>
          <ac:spMkLst>
            <pc:docMk/>
            <pc:sldMk cId="2843569301" sldId="292"/>
            <ac:spMk id="2" creationId="{55B63C31-007E-9A20-8871-D7283329D3FC}"/>
          </ac:spMkLst>
        </pc:spChg>
      </pc:sldChg>
      <pc:sldChg chg="del">
        <pc:chgData name="Katie Eberstein" userId="S::katie.eberstein@brighton-hove.gov.uk::8552068e-af68-466d-8240-da5ec5ba8e15" providerId="AD" clId="Web-{0C901F82-3483-D1CD-E8FB-7266E9F84CAE}" dt="2024-08-21T15:25:58.257" v="854"/>
        <pc:sldMkLst>
          <pc:docMk/>
          <pc:sldMk cId="3239199898" sldId="293"/>
        </pc:sldMkLst>
      </pc:sldChg>
      <pc:sldChg chg="addSp delSp modSp modNotes">
        <pc:chgData name="Katie Eberstein" userId="S::katie.eberstein@brighton-hove.gov.uk::8552068e-af68-466d-8240-da5ec5ba8e15" providerId="AD" clId="Web-{0C901F82-3483-D1CD-E8FB-7266E9F84CAE}" dt="2024-08-21T15:25:52.241" v="853"/>
        <pc:sldMkLst>
          <pc:docMk/>
          <pc:sldMk cId="3368026397" sldId="294"/>
        </pc:sldMkLst>
        <pc:spChg chg="mod">
          <ac:chgData name="Katie Eberstein" userId="S::katie.eberstein@brighton-hove.gov.uk::8552068e-af68-466d-8240-da5ec5ba8e15" providerId="AD" clId="Web-{0C901F82-3483-D1CD-E8FB-7266E9F84CAE}" dt="2024-08-21T15:25:15.803" v="810" actId="20577"/>
          <ac:spMkLst>
            <pc:docMk/>
            <pc:sldMk cId="3368026397" sldId="294"/>
            <ac:spMk id="2" creationId="{55B63C31-007E-9A20-8871-D7283329D3FC}"/>
          </ac:spMkLst>
        </pc:spChg>
        <pc:spChg chg="del">
          <ac:chgData name="Katie Eberstein" userId="S::katie.eberstein@brighton-hove.gov.uk::8552068e-af68-466d-8240-da5ec5ba8e15" providerId="AD" clId="Web-{0C901F82-3483-D1CD-E8FB-7266E9F84CAE}" dt="2024-08-21T15:25:01.490" v="793"/>
          <ac:spMkLst>
            <pc:docMk/>
            <pc:sldMk cId="3368026397" sldId="294"/>
            <ac:spMk id="6" creationId="{D2F58025-7486-DFD8-0EE0-8692F336E1C9}"/>
          </ac:spMkLst>
        </pc:spChg>
        <pc:picChg chg="add mod ord">
          <ac:chgData name="Katie Eberstein" userId="S::katie.eberstein@brighton-hove.gov.uk::8552068e-af68-466d-8240-da5ec5ba8e15" providerId="AD" clId="Web-{0C901F82-3483-D1CD-E8FB-7266E9F84CAE}" dt="2024-08-21T15:25:22.381" v="812" actId="14100"/>
          <ac:picMkLst>
            <pc:docMk/>
            <pc:sldMk cId="3368026397" sldId="294"/>
            <ac:picMk id="3" creationId="{5D3BA8A0-D872-E264-E481-B585747DDF61}"/>
          </ac:picMkLst>
        </pc:picChg>
      </pc:sldChg>
      <pc:sldChg chg="modSp">
        <pc:chgData name="Katie Eberstein" userId="S::katie.eberstein@brighton-hove.gov.uk::8552068e-af68-466d-8240-da5ec5ba8e15" providerId="AD" clId="Web-{0C901F82-3483-D1CD-E8FB-7266E9F84CAE}" dt="2024-08-21T15:26:14.461" v="857" actId="20577"/>
        <pc:sldMkLst>
          <pc:docMk/>
          <pc:sldMk cId="1983826759" sldId="295"/>
        </pc:sldMkLst>
        <pc:spChg chg="mod">
          <ac:chgData name="Katie Eberstein" userId="S::katie.eberstein@brighton-hove.gov.uk::8552068e-af68-466d-8240-da5ec5ba8e15" providerId="AD" clId="Web-{0C901F82-3483-D1CD-E8FB-7266E9F84CAE}" dt="2024-08-21T15:05:17.239" v="653" actId="20577"/>
          <ac:spMkLst>
            <pc:docMk/>
            <pc:sldMk cId="1983826759" sldId="295"/>
            <ac:spMk id="2" creationId="{55B63C31-007E-9A20-8871-D7283329D3FC}"/>
          </ac:spMkLst>
        </pc:spChg>
        <pc:spChg chg="mod">
          <ac:chgData name="Katie Eberstein" userId="S::katie.eberstein@brighton-hove.gov.uk::8552068e-af68-466d-8240-da5ec5ba8e15" providerId="AD" clId="Web-{0C901F82-3483-D1CD-E8FB-7266E9F84CAE}" dt="2024-08-21T15:26:14.461" v="857" actId="20577"/>
          <ac:spMkLst>
            <pc:docMk/>
            <pc:sldMk cId="1983826759" sldId="295"/>
            <ac:spMk id="6" creationId="{D2F58025-7486-DFD8-0EE0-8692F336E1C9}"/>
          </ac:spMkLst>
        </pc:spChg>
      </pc:sldChg>
      <pc:sldChg chg="addSp delSp modSp modNotes">
        <pc:chgData name="Katie Eberstein" userId="S::katie.eberstein@brighton-hove.gov.uk::8552068e-af68-466d-8240-da5ec5ba8e15" providerId="AD" clId="Web-{0C901F82-3483-D1CD-E8FB-7266E9F84CAE}" dt="2024-08-21T15:04:38.144" v="608"/>
        <pc:sldMkLst>
          <pc:docMk/>
          <pc:sldMk cId="3521837315" sldId="296"/>
        </pc:sldMkLst>
        <pc:spChg chg="mod">
          <ac:chgData name="Katie Eberstein" userId="S::katie.eberstein@brighton-hove.gov.uk::8552068e-af68-466d-8240-da5ec5ba8e15" providerId="AD" clId="Web-{0C901F82-3483-D1CD-E8FB-7266E9F84CAE}" dt="2024-08-21T14:52:18.639" v="366"/>
          <ac:spMkLst>
            <pc:docMk/>
            <pc:sldMk cId="3521837315" sldId="296"/>
            <ac:spMk id="2" creationId="{55B63C31-007E-9A20-8871-D7283329D3FC}"/>
          </ac:spMkLst>
        </pc:spChg>
        <pc:spChg chg="del">
          <ac:chgData name="Katie Eberstein" userId="S::katie.eberstein@brighton-hove.gov.uk::8552068e-af68-466d-8240-da5ec5ba8e15" providerId="AD" clId="Web-{0C901F82-3483-D1CD-E8FB-7266E9F84CAE}" dt="2024-08-21T15:01:16.185" v="369"/>
          <ac:spMkLst>
            <pc:docMk/>
            <pc:sldMk cId="3521837315" sldId="296"/>
            <ac:spMk id="6" creationId="{D2F58025-7486-DFD8-0EE0-8692F336E1C9}"/>
          </ac:spMkLst>
        </pc:spChg>
        <pc:picChg chg="add mod ord">
          <ac:chgData name="Katie Eberstein" userId="S::katie.eberstein@brighton-hove.gov.uk::8552068e-af68-466d-8240-da5ec5ba8e15" providerId="AD" clId="Web-{0C901F82-3483-D1CD-E8FB-7266E9F84CAE}" dt="2024-08-21T15:01:26.232" v="372" actId="1076"/>
          <ac:picMkLst>
            <pc:docMk/>
            <pc:sldMk cId="3521837315" sldId="296"/>
            <ac:picMk id="3" creationId="{99AB6736-B992-4032-B838-5E6BFB7C900B}"/>
          </ac:picMkLst>
        </pc:picChg>
      </pc:sldChg>
      <pc:sldChg chg="add">
        <pc:chgData name="Katie Eberstein" userId="S::katie.eberstein@brighton-hove.gov.uk::8552068e-af68-466d-8240-da5ec5ba8e15" providerId="AD" clId="Web-{0C901F82-3483-D1CD-E8FB-7266E9F84CAE}" dt="2024-08-21T14:25:47.312" v="0"/>
        <pc:sldMkLst>
          <pc:docMk/>
          <pc:sldMk cId="1846674072" sldId="297"/>
        </pc:sldMkLst>
      </pc:sldChg>
      <pc:sldChg chg="add del">
        <pc:chgData name="Katie Eberstein" userId="S::katie.eberstein@brighton-hove.gov.uk::8552068e-af68-466d-8240-da5ec5ba8e15" providerId="AD" clId="Web-{0C901F82-3483-D1CD-E8FB-7266E9F84CAE}" dt="2024-08-21T14:42:05.323" v="198"/>
        <pc:sldMkLst>
          <pc:docMk/>
          <pc:sldMk cId="3195471039" sldId="298"/>
        </pc:sldMkLst>
      </pc:sldChg>
      <pc:sldChg chg="add del">
        <pc:chgData name="Katie Eberstein" userId="S::katie.eberstein@brighton-hove.gov.uk::8552068e-af68-466d-8240-da5ec5ba8e15" providerId="AD" clId="Web-{0C901F82-3483-D1CD-E8FB-7266E9F84CAE}" dt="2024-08-21T14:42:05.323" v="197"/>
        <pc:sldMkLst>
          <pc:docMk/>
          <pc:sldMk cId="4226107564" sldId="299"/>
        </pc:sldMkLst>
      </pc:sldChg>
      <pc:sldChg chg="add del">
        <pc:chgData name="Katie Eberstein" userId="S::katie.eberstein@brighton-hove.gov.uk::8552068e-af68-466d-8240-da5ec5ba8e15" providerId="AD" clId="Web-{0C901F82-3483-D1CD-E8FB-7266E9F84CAE}" dt="2024-08-21T14:42:05.323" v="195"/>
        <pc:sldMkLst>
          <pc:docMk/>
          <pc:sldMk cId="1192586517" sldId="300"/>
        </pc:sldMkLst>
      </pc:sldChg>
      <pc:sldChg chg="add del">
        <pc:chgData name="Katie Eberstein" userId="S::katie.eberstein@brighton-hove.gov.uk::8552068e-af68-466d-8240-da5ec5ba8e15" providerId="AD" clId="Web-{0C901F82-3483-D1CD-E8FB-7266E9F84CAE}" dt="2024-08-21T14:42:05.323" v="194"/>
        <pc:sldMkLst>
          <pc:docMk/>
          <pc:sldMk cId="3555708977" sldId="301"/>
        </pc:sldMkLst>
      </pc:sldChg>
      <pc:sldChg chg="add del">
        <pc:chgData name="Katie Eberstein" userId="S::katie.eberstein@brighton-hove.gov.uk::8552068e-af68-466d-8240-da5ec5ba8e15" providerId="AD" clId="Web-{0C901F82-3483-D1CD-E8FB-7266E9F84CAE}" dt="2024-08-21T14:42:05.323" v="193"/>
        <pc:sldMkLst>
          <pc:docMk/>
          <pc:sldMk cId="1544726329" sldId="302"/>
        </pc:sldMkLst>
      </pc:sldChg>
      <pc:sldChg chg="addSp delSp modSp add mod setBg modNotes">
        <pc:chgData name="Katie Eberstein" userId="S::katie.eberstein@brighton-hove.gov.uk::8552068e-af68-466d-8240-da5ec5ba8e15" providerId="AD" clId="Web-{0C901F82-3483-D1CD-E8FB-7266E9F84CAE}" dt="2024-08-21T14:42:31.026" v="210" actId="20577"/>
        <pc:sldMkLst>
          <pc:docMk/>
          <pc:sldMk cId="1253598048" sldId="388"/>
        </pc:sldMkLst>
        <pc:spChg chg="mod">
          <ac:chgData name="Katie Eberstein" userId="S::katie.eberstein@brighton-hove.gov.uk::8552068e-af68-466d-8240-da5ec5ba8e15" providerId="AD" clId="Web-{0C901F82-3483-D1CD-E8FB-7266E9F84CAE}" dt="2024-08-21T14:31:39.884" v="29" actId="14100"/>
          <ac:spMkLst>
            <pc:docMk/>
            <pc:sldMk cId="1253598048" sldId="388"/>
            <ac:spMk id="6" creationId="{9D02AEA9-2021-6A95-6BA8-89151D03C744}"/>
          </ac:spMkLst>
        </pc:spChg>
        <pc:spChg chg="add mod">
          <ac:chgData name="Katie Eberstein" userId="S::katie.eberstein@brighton-hove.gov.uk::8552068e-af68-466d-8240-da5ec5ba8e15" providerId="AD" clId="Web-{0C901F82-3483-D1CD-E8FB-7266E9F84CAE}" dt="2024-08-21T14:42:31.026" v="210" actId="20577"/>
          <ac:spMkLst>
            <pc:docMk/>
            <pc:sldMk cId="1253598048" sldId="388"/>
            <ac:spMk id="9" creationId="{104C82E2-95FD-1A21-8DC4-B59C374DD10B}"/>
          </ac:spMkLst>
        </pc:spChg>
        <pc:picChg chg="mod">
          <ac:chgData name="Katie Eberstein" userId="S::katie.eberstein@brighton-hove.gov.uk::8552068e-af68-466d-8240-da5ec5ba8e15" providerId="AD" clId="Web-{0C901F82-3483-D1CD-E8FB-7266E9F84CAE}" dt="2024-08-21T14:31:47.368" v="30" actId="14100"/>
          <ac:picMkLst>
            <pc:docMk/>
            <pc:sldMk cId="1253598048" sldId="388"/>
            <ac:picMk id="2" creationId="{CA4F9A9A-3FB1-BEF5-C891-9272F2CCFA22}"/>
          </ac:picMkLst>
        </pc:picChg>
        <pc:picChg chg="add del">
          <ac:chgData name="Katie Eberstein" userId="S::katie.eberstein@brighton-hove.gov.uk::8552068e-af68-466d-8240-da5ec5ba8e15" providerId="AD" clId="Web-{0C901F82-3483-D1CD-E8FB-7266E9F84CAE}" dt="2024-08-21T14:32:12.072" v="32"/>
          <ac:picMkLst>
            <pc:docMk/>
            <pc:sldMk cId="1253598048" sldId="388"/>
            <ac:picMk id="5" creationId="{1228F702-887B-0684-1AD6-391D34F58277}"/>
          </ac:picMkLst>
        </pc:picChg>
        <pc:picChg chg="add mod">
          <ac:chgData name="Katie Eberstein" userId="S::katie.eberstein@brighton-hove.gov.uk::8552068e-af68-466d-8240-da5ec5ba8e15" providerId="AD" clId="Web-{0C901F82-3483-D1CD-E8FB-7266E9F84CAE}" dt="2024-08-21T14:31:24.321" v="19" actId="1076"/>
          <ac:picMkLst>
            <pc:docMk/>
            <pc:sldMk cId="1253598048" sldId="388"/>
            <ac:picMk id="11" creationId="{08BFA0E2-B7D1-2A63-1F96-0D59F959AA60}"/>
          </ac:picMkLst>
        </pc:picChg>
      </pc:sldChg>
      <pc:sldChg chg="add del">
        <pc:chgData name="Katie Eberstein" userId="S::katie.eberstein@brighton-hove.gov.uk::8552068e-af68-466d-8240-da5ec5ba8e15" providerId="AD" clId="Web-{0C901F82-3483-D1CD-E8FB-7266E9F84CAE}" dt="2024-08-21T14:46:37.036" v="259"/>
        <pc:sldMkLst>
          <pc:docMk/>
          <pc:sldMk cId="802004862" sldId="390"/>
        </pc:sldMkLst>
      </pc:sldChg>
      <pc:sldChg chg="add del">
        <pc:chgData name="Katie Eberstein" userId="S::katie.eberstein@brighton-hove.gov.uk::8552068e-af68-466d-8240-da5ec5ba8e15" providerId="AD" clId="Web-{0C901F82-3483-D1CD-E8FB-7266E9F84CAE}" dt="2024-08-21T14:46:38.286" v="260"/>
        <pc:sldMkLst>
          <pc:docMk/>
          <pc:sldMk cId="297364627" sldId="391"/>
        </pc:sldMkLst>
      </pc:sldChg>
      <pc:sldChg chg="addSp delSp modSp add ord replId modNotes">
        <pc:chgData name="Katie Eberstein" userId="S::katie.eberstein@brighton-hove.gov.uk::8552068e-af68-466d-8240-da5ec5ba8e15" providerId="AD" clId="Web-{0C901F82-3483-D1CD-E8FB-7266E9F84CAE}" dt="2024-08-21T14:42:25.089" v="207" actId="20577"/>
        <pc:sldMkLst>
          <pc:docMk/>
          <pc:sldMk cId="810802298" sldId="392"/>
        </pc:sldMkLst>
        <pc:spChg chg="mod">
          <ac:chgData name="Katie Eberstein" userId="S::katie.eberstein@brighton-hove.gov.uk::8552068e-af68-466d-8240-da5ec5ba8e15" providerId="AD" clId="Web-{0C901F82-3483-D1CD-E8FB-7266E9F84CAE}" dt="2024-08-21T14:42:25.089" v="207" actId="20577"/>
          <ac:spMkLst>
            <pc:docMk/>
            <pc:sldMk cId="810802298" sldId="392"/>
            <ac:spMk id="2" creationId="{55B63C31-007E-9A20-8871-D7283329D3FC}"/>
          </ac:spMkLst>
        </pc:spChg>
        <pc:spChg chg="del">
          <ac:chgData name="Katie Eberstein" userId="S::katie.eberstein@brighton-hove.gov.uk::8552068e-af68-466d-8240-da5ec5ba8e15" providerId="AD" clId="Web-{0C901F82-3483-D1CD-E8FB-7266E9F84CAE}" dt="2024-08-21T14:35:15.952" v="80"/>
          <ac:spMkLst>
            <pc:docMk/>
            <pc:sldMk cId="810802298" sldId="392"/>
            <ac:spMk id="6" creationId="{D2F58025-7486-DFD8-0EE0-8692F336E1C9}"/>
          </ac:spMkLst>
        </pc:spChg>
        <pc:picChg chg="add mod ord">
          <ac:chgData name="Katie Eberstein" userId="S::katie.eberstein@brighton-hove.gov.uk::8552068e-af68-466d-8240-da5ec5ba8e15" providerId="AD" clId="Web-{0C901F82-3483-D1CD-E8FB-7266E9F84CAE}" dt="2024-08-21T14:35:26.562" v="84" actId="14100"/>
          <ac:picMkLst>
            <pc:docMk/>
            <pc:sldMk cId="810802298" sldId="392"/>
            <ac:picMk id="3" creationId="{EB258992-285F-DDC1-3BDD-A55969A4A22F}"/>
          </ac:picMkLst>
        </pc:picChg>
      </pc:sldChg>
      <pc:sldChg chg="addSp delSp modSp add ord replId">
        <pc:chgData name="Katie Eberstein" userId="S::katie.eberstein@brighton-hove.gov.uk::8552068e-af68-466d-8240-da5ec5ba8e15" providerId="AD" clId="Web-{0C901F82-3483-D1CD-E8FB-7266E9F84CAE}" dt="2024-08-21T14:42:41.167" v="217" actId="20577"/>
        <pc:sldMkLst>
          <pc:docMk/>
          <pc:sldMk cId="1046056666" sldId="393"/>
        </pc:sldMkLst>
        <pc:spChg chg="mod">
          <ac:chgData name="Katie Eberstein" userId="S::katie.eberstein@brighton-hove.gov.uk::8552068e-af68-466d-8240-da5ec5ba8e15" providerId="AD" clId="Web-{0C901F82-3483-D1CD-E8FB-7266E9F84CAE}" dt="2024-08-21T14:42:41.167" v="217" actId="20577"/>
          <ac:spMkLst>
            <pc:docMk/>
            <pc:sldMk cId="1046056666" sldId="393"/>
            <ac:spMk id="2" creationId="{55B63C31-007E-9A20-8871-D7283329D3FC}"/>
          </ac:spMkLst>
        </pc:spChg>
        <pc:spChg chg="del">
          <ac:chgData name="Katie Eberstein" userId="S::katie.eberstein@brighton-hove.gov.uk::8552068e-af68-466d-8240-da5ec5ba8e15" providerId="AD" clId="Web-{0C901F82-3483-D1CD-E8FB-7266E9F84CAE}" dt="2024-08-21T14:38:08.957" v="144"/>
          <ac:spMkLst>
            <pc:docMk/>
            <pc:sldMk cId="1046056666" sldId="393"/>
            <ac:spMk id="6" creationId="{D2F58025-7486-DFD8-0EE0-8692F336E1C9}"/>
          </ac:spMkLst>
        </pc:spChg>
        <pc:picChg chg="add mod ord">
          <ac:chgData name="Katie Eberstein" userId="S::katie.eberstein@brighton-hove.gov.uk::8552068e-af68-466d-8240-da5ec5ba8e15" providerId="AD" clId="Web-{0C901F82-3483-D1CD-E8FB-7266E9F84CAE}" dt="2024-08-21T14:38:15.941" v="147" actId="14100"/>
          <ac:picMkLst>
            <pc:docMk/>
            <pc:sldMk cId="1046056666" sldId="393"/>
            <ac:picMk id="3" creationId="{AA9695F3-CC13-B1DA-7379-4ED71DDAB98C}"/>
          </ac:picMkLst>
        </pc:picChg>
      </pc:sldChg>
      <pc:sldChg chg="add del replId">
        <pc:chgData name="Katie Eberstein" userId="S::katie.eberstein@brighton-hove.gov.uk::8552068e-af68-466d-8240-da5ec5ba8e15" providerId="AD" clId="Web-{0C901F82-3483-D1CD-E8FB-7266E9F84CAE}" dt="2024-08-21T14:46:35.271" v="258"/>
        <pc:sldMkLst>
          <pc:docMk/>
          <pc:sldMk cId="2703543637" sldId="394"/>
        </pc:sldMkLst>
      </pc:sldChg>
      <pc:sldChg chg="add del replId">
        <pc:chgData name="Katie Eberstein" userId="S::katie.eberstein@brighton-hove.gov.uk::8552068e-af68-466d-8240-da5ec5ba8e15" providerId="AD" clId="Web-{0C901F82-3483-D1CD-E8FB-7266E9F84CAE}" dt="2024-08-21T14:46:34.224" v="257"/>
        <pc:sldMkLst>
          <pc:docMk/>
          <pc:sldMk cId="2669804533" sldId="395"/>
        </pc:sldMkLst>
      </pc:sldChg>
      <pc:sldChg chg="add del replId">
        <pc:chgData name="Katie Eberstein" userId="S::katie.eberstein@brighton-hove.gov.uk::8552068e-af68-466d-8240-da5ec5ba8e15" providerId="AD" clId="Web-{0C901F82-3483-D1CD-E8FB-7266E9F84CAE}" dt="2024-08-21T14:46:32.630" v="256"/>
        <pc:sldMkLst>
          <pc:docMk/>
          <pc:sldMk cId="839873747" sldId="396"/>
        </pc:sldMkLst>
      </pc:sldChg>
      <pc:sldChg chg="addSp delSp modSp add replId modNotes">
        <pc:chgData name="Katie Eberstein" userId="S::katie.eberstein@brighton-hove.gov.uk::8552068e-af68-466d-8240-da5ec5ba8e15" providerId="AD" clId="Web-{0C901F82-3483-D1CD-E8FB-7266E9F84CAE}" dt="2024-08-21T14:46:24.005" v="255" actId="14100"/>
        <pc:sldMkLst>
          <pc:docMk/>
          <pc:sldMk cId="3500678263" sldId="397"/>
        </pc:sldMkLst>
        <pc:spChg chg="mod">
          <ac:chgData name="Katie Eberstein" userId="S::katie.eberstein@brighton-hove.gov.uk::8552068e-af68-466d-8240-da5ec5ba8e15" providerId="AD" clId="Web-{0C901F82-3483-D1CD-E8FB-7266E9F84CAE}" dt="2024-08-21T14:42:34.402" v="213" actId="20577"/>
          <ac:spMkLst>
            <pc:docMk/>
            <pc:sldMk cId="3500678263" sldId="397"/>
            <ac:spMk id="2" creationId="{55B63C31-007E-9A20-8871-D7283329D3FC}"/>
          </ac:spMkLst>
        </pc:spChg>
        <pc:spChg chg="add del mod">
          <ac:chgData name="Katie Eberstein" userId="S::katie.eberstein@brighton-hove.gov.uk::8552068e-af68-466d-8240-da5ec5ba8e15" providerId="AD" clId="Web-{0C901F82-3483-D1CD-E8FB-7266E9F84CAE}" dt="2024-08-21T14:45:35.813" v="241"/>
          <ac:spMkLst>
            <pc:docMk/>
            <pc:sldMk cId="3500678263" sldId="397"/>
            <ac:spMk id="6" creationId="{0C97B15E-D105-BA75-AE0A-A703AB3F3E23}"/>
          </ac:spMkLst>
        </pc:spChg>
        <pc:spChg chg="add mod">
          <ac:chgData name="Katie Eberstein" userId="S::katie.eberstein@brighton-hove.gov.uk::8552068e-af68-466d-8240-da5ec5ba8e15" providerId="AD" clId="Web-{0C901F82-3483-D1CD-E8FB-7266E9F84CAE}" dt="2024-08-21T14:46:12.111" v="252" actId="20577"/>
          <ac:spMkLst>
            <pc:docMk/>
            <pc:sldMk cId="3500678263" sldId="397"/>
            <ac:spMk id="15" creationId="{9086E12E-29E8-9BD2-2AF0-5E5875404BED}"/>
          </ac:spMkLst>
        </pc:spChg>
        <pc:picChg chg="del">
          <ac:chgData name="Katie Eberstein" userId="S::katie.eberstein@brighton-hove.gov.uk::8552068e-af68-466d-8240-da5ec5ba8e15" providerId="AD" clId="Web-{0C901F82-3483-D1CD-E8FB-7266E9F84CAE}" dt="2024-08-21T14:38:27.567" v="149"/>
          <ac:picMkLst>
            <pc:docMk/>
            <pc:sldMk cId="3500678263" sldId="397"/>
            <ac:picMk id="3" creationId="{AA9695F3-CC13-B1DA-7379-4ED71DDAB98C}"/>
          </ac:picMkLst>
        </pc:picChg>
        <pc:picChg chg="add mod">
          <ac:chgData name="Katie Eberstein" userId="S::katie.eberstein@brighton-hove.gov.uk::8552068e-af68-466d-8240-da5ec5ba8e15" providerId="AD" clId="Web-{0C901F82-3483-D1CD-E8FB-7266E9F84CAE}" dt="2024-08-21T14:45:50.266" v="245" actId="14100"/>
          <ac:picMkLst>
            <pc:docMk/>
            <pc:sldMk cId="3500678263" sldId="397"/>
            <ac:picMk id="8" creationId="{57431212-42DD-E92A-3567-B491143D1192}"/>
          </ac:picMkLst>
        </pc:picChg>
        <pc:picChg chg="add del mod">
          <ac:chgData name="Katie Eberstein" userId="S::katie.eberstein@brighton-hove.gov.uk::8552068e-af68-466d-8240-da5ec5ba8e15" providerId="AD" clId="Web-{0C901F82-3483-D1CD-E8FB-7266E9F84CAE}" dt="2024-08-21T14:45:32.516" v="240"/>
          <ac:picMkLst>
            <pc:docMk/>
            <pc:sldMk cId="3500678263" sldId="397"/>
            <ac:picMk id="10" creationId="{987EF4E7-2132-8FAC-3878-455D0136987A}"/>
          </ac:picMkLst>
        </pc:picChg>
        <pc:picChg chg="add mod">
          <ac:chgData name="Katie Eberstein" userId="S::katie.eberstein@brighton-hove.gov.uk::8552068e-af68-466d-8240-da5ec5ba8e15" providerId="AD" clId="Web-{0C901F82-3483-D1CD-E8FB-7266E9F84CAE}" dt="2024-08-21T14:46:19.583" v="254" actId="1076"/>
          <ac:picMkLst>
            <pc:docMk/>
            <pc:sldMk cId="3500678263" sldId="397"/>
            <ac:picMk id="12" creationId="{F956E9C4-4D31-DC0D-7DF6-691B762C3EC3}"/>
          </ac:picMkLst>
        </pc:picChg>
        <pc:picChg chg="add mod">
          <ac:chgData name="Katie Eberstein" userId="S::katie.eberstein@brighton-hove.gov.uk::8552068e-af68-466d-8240-da5ec5ba8e15" providerId="AD" clId="Web-{0C901F82-3483-D1CD-E8FB-7266E9F84CAE}" dt="2024-08-21T14:43:55.685" v="236" actId="14100"/>
          <ac:picMkLst>
            <pc:docMk/>
            <pc:sldMk cId="3500678263" sldId="397"/>
            <ac:picMk id="14" creationId="{CACBDA77-CC19-E0D9-ACFF-E8DC697828BD}"/>
          </ac:picMkLst>
        </pc:picChg>
        <pc:picChg chg="add mod ord">
          <ac:chgData name="Katie Eberstein" userId="S::katie.eberstein@brighton-hove.gov.uk::8552068e-af68-466d-8240-da5ec5ba8e15" providerId="AD" clId="Web-{0C901F82-3483-D1CD-E8FB-7266E9F84CAE}" dt="2024-08-21T14:46:24.005" v="255" actId="14100"/>
          <ac:picMkLst>
            <pc:docMk/>
            <pc:sldMk cId="3500678263" sldId="397"/>
            <ac:picMk id="16" creationId="{7646F63F-E493-04C4-37CE-A10AAE1B9CBE}"/>
          </ac:picMkLst>
        </pc:picChg>
      </pc:sldChg>
      <pc:sldChg chg="modSp add replId">
        <pc:chgData name="Katie Eberstein" userId="S::katie.eberstein@brighton-hove.gov.uk::8552068e-af68-466d-8240-da5ec5ba8e15" providerId="AD" clId="Web-{0C901F82-3483-D1CD-E8FB-7266E9F84CAE}" dt="2024-08-21T15:26:06.992" v="855" actId="20577"/>
        <pc:sldMkLst>
          <pc:docMk/>
          <pc:sldMk cId="2585571327" sldId="398"/>
        </pc:sldMkLst>
        <pc:spChg chg="mod">
          <ac:chgData name="Katie Eberstein" userId="S::katie.eberstein@brighton-hove.gov.uk::8552068e-af68-466d-8240-da5ec5ba8e15" providerId="AD" clId="Web-{0C901F82-3483-D1CD-E8FB-7266E9F84CAE}" dt="2024-08-21T15:07:26.664" v="779" actId="20577"/>
          <ac:spMkLst>
            <pc:docMk/>
            <pc:sldMk cId="2585571327" sldId="398"/>
            <ac:spMk id="2" creationId="{55B63C31-007E-9A20-8871-D7283329D3FC}"/>
          </ac:spMkLst>
        </pc:spChg>
        <pc:spChg chg="mod">
          <ac:chgData name="Katie Eberstein" userId="S::katie.eberstein@brighton-hove.gov.uk::8552068e-af68-466d-8240-da5ec5ba8e15" providerId="AD" clId="Web-{0C901F82-3483-D1CD-E8FB-7266E9F84CAE}" dt="2024-08-21T15:26:06.992" v="855" actId="20577"/>
          <ac:spMkLst>
            <pc:docMk/>
            <pc:sldMk cId="2585571327" sldId="398"/>
            <ac:spMk id="6" creationId="{D2F58025-7486-DFD8-0EE0-8692F336E1C9}"/>
          </ac:spMkLst>
        </pc:spChg>
      </pc:sldChg>
      <pc:sldChg chg="modSp add replId">
        <pc:chgData name="Katie Eberstein" userId="S::katie.eberstein@brighton-hove.gov.uk::8552068e-af68-466d-8240-da5ec5ba8e15" providerId="AD" clId="Web-{0C901F82-3483-D1CD-E8FB-7266E9F84CAE}" dt="2024-08-21T15:26:11.007" v="856" actId="20577"/>
        <pc:sldMkLst>
          <pc:docMk/>
          <pc:sldMk cId="1774390590" sldId="399"/>
        </pc:sldMkLst>
        <pc:spChg chg="mod">
          <ac:chgData name="Katie Eberstein" userId="S::katie.eberstein@brighton-hove.gov.uk::8552068e-af68-466d-8240-da5ec5ba8e15" providerId="AD" clId="Web-{0C901F82-3483-D1CD-E8FB-7266E9F84CAE}" dt="2024-08-21T15:06:26.084" v="732" actId="20577"/>
          <ac:spMkLst>
            <pc:docMk/>
            <pc:sldMk cId="1774390590" sldId="399"/>
            <ac:spMk id="2" creationId="{55B63C31-007E-9A20-8871-D7283329D3FC}"/>
          </ac:spMkLst>
        </pc:spChg>
        <pc:spChg chg="mod">
          <ac:chgData name="Katie Eberstein" userId="S::katie.eberstein@brighton-hove.gov.uk::8552068e-af68-466d-8240-da5ec5ba8e15" providerId="AD" clId="Web-{0C901F82-3483-D1CD-E8FB-7266E9F84CAE}" dt="2024-08-21T15:26:11.007" v="856" actId="20577"/>
          <ac:spMkLst>
            <pc:docMk/>
            <pc:sldMk cId="1774390590" sldId="399"/>
            <ac:spMk id="6" creationId="{D2F58025-7486-DFD8-0EE0-8692F336E1C9}"/>
          </ac:spMkLst>
        </pc:spChg>
      </pc:sldChg>
      <pc:sldChg chg="modSp add">
        <pc:chgData name="Katie Eberstein" userId="S::katie.eberstein@brighton-hove.gov.uk::8552068e-af68-466d-8240-da5ec5ba8e15" providerId="AD" clId="Web-{0C901F82-3483-D1CD-E8FB-7266E9F84CAE}" dt="2024-08-21T15:34:54.084" v="1161" actId="20577"/>
        <pc:sldMkLst>
          <pc:docMk/>
          <pc:sldMk cId="2662290848" sldId="400"/>
        </pc:sldMkLst>
        <pc:spChg chg="mod">
          <ac:chgData name="Katie Eberstein" userId="S::katie.eberstein@brighton-hove.gov.uk::8552068e-af68-466d-8240-da5ec5ba8e15" providerId="AD" clId="Web-{0C901F82-3483-D1CD-E8FB-7266E9F84CAE}" dt="2024-08-21T15:34:54.084" v="1161" actId="20577"/>
          <ac:spMkLst>
            <pc:docMk/>
            <pc:sldMk cId="2662290848" sldId="400"/>
            <ac:spMk id="2" creationId="{55B63C31-007E-9A20-8871-D7283329D3FC}"/>
          </ac:spMkLst>
        </pc:spChg>
      </pc:sldChg>
      <pc:sldChg chg="modSp add">
        <pc:chgData name="Katie Eberstein" userId="S::katie.eberstein@brighton-hove.gov.uk::8552068e-af68-466d-8240-da5ec5ba8e15" providerId="AD" clId="Web-{0C901F82-3483-D1CD-E8FB-7266E9F84CAE}" dt="2024-08-21T15:34:39.615" v="1153" actId="20577"/>
        <pc:sldMkLst>
          <pc:docMk/>
          <pc:sldMk cId="937031906" sldId="401"/>
        </pc:sldMkLst>
        <pc:spChg chg="mod">
          <ac:chgData name="Katie Eberstein" userId="S::katie.eberstein@brighton-hove.gov.uk::8552068e-af68-466d-8240-da5ec5ba8e15" providerId="AD" clId="Web-{0C901F82-3483-D1CD-E8FB-7266E9F84CAE}" dt="2024-08-21T15:34:39.615" v="1153" actId="20577"/>
          <ac:spMkLst>
            <pc:docMk/>
            <pc:sldMk cId="937031906" sldId="401"/>
            <ac:spMk id="2" creationId="{55B63C31-007E-9A20-8871-D7283329D3FC}"/>
          </ac:spMkLst>
        </pc:spChg>
      </pc:sldChg>
      <pc:sldChg chg="addSp modSp add">
        <pc:chgData name="Katie Eberstein" userId="S::katie.eberstein@brighton-hove.gov.uk::8552068e-af68-466d-8240-da5ec5ba8e15" providerId="AD" clId="Web-{0C901F82-3483-D1CD-E8FB-7266E9F84CAE}" dt="2024-08-21T15:31:41.516" v="1110" actId="20577"/>
        <pc:sldMkLst>
          <pc:docMk/>
          <pc:sldMk cId="4275532444" sldId="402"/>
        </pc:sldMkLst>
        <pc:spChg chg="mod">
          <ac:chgData name="Katie Eberstein" userId="S::katie.eberstein@brighton-hove.gov.uk::8552068e-af68-466d-8240-da5ec5ba8e15" providerId="AD" clId="Web-{0C901F82-3483-D1CD-E8FB-7266E9F84CAE}" dt="2024-08-21T15:30:51.765" v="1078" actId="20577"/>
          <ac:spMkLst>
            <pc:docMk/>
            <pc:sldMk cId="4275532444" sldId="402"/>
            <ac:spMk id="2" creationId="{55B63C31-007E-9A20-8871-D7283329D3FC}"/>
          </ac:spMkLst>
        </pc:spChg>
        <pc:spChg chg="add mod">
          <ac:chgData name="Katie Eberstein" userId="S::katie.eberstein@brighton-hove.gov.uk::8552068e-af68-466d-8240-da5ec5ba8e15" providerId="AD" clId="Web-{0C901F82-3483-D1CD-E8FB-7266E9F84CAE}" dt="2024-08-21T15:31:41.516" v="1110" actId="20577"/>
          <ac:spMkLst>
            <pc:docMk/>
            <pc:sldMk cId="4275532444" sldId="402"/>
            <ac:spMk id="3" creationId="{FAA050D6-02EF-ED1A-7978-7F367BD549FF}"/>
          </ac:spMkLst>
        </pc:spChg>
      </pc:sldChg>
      <pc:sldChg chg="add del">
        <pc:chgData name="Katie Eberstein" userId="S::katie.eberstein@brighton-hove.gov.uk::8552068e-af68-466d-8240-da5ec5ba8e15" providerId="AD" clId="Web-{0C901F82-3483-D1CD-E8FB-7266E9F84CAE}" dt="2024-08-21T15:32:26.127" v="1118"/>
        <pc:sldMkLst>
          <pc:docMk/>
          <pc:sldMk cId="3741851628" sldId="403"/>
        </pc:sldMkLst>
      </pc:sldChg>
      <pc:sldChg chg="add del">
        <pc:chgData name="Katie Eberstein" userId="S::katie.eberstein@brighton-hove.gov.uk::8552068e-af68-466d-8240-da5ec5ba8e15" providerId="AD" clId="Web-{0C901F82-3483-D1CD-E8FB-7266E9F84CAE}" dt="2024-08-21T15:32:36.768" v="1120"/>
        <pc:sldMkLst>
          <pc:docMk/>
          <pc:sldMk cId="3195471039" sldId="404"/>
        </pc:sldMkLst>
      </pc:sldChg>
      <pc:sldChg chg="add del">
        <pc:chgData name="Katie Eberstein" userId="S::katie.eberstein@brighton-hove.gov.uk::8552068e-af68-466d-8240-da5ec5ba8e15" providerId="AD" clId="Web-{0C901F82-3483-D1CD-E8FB-7266E9F84CAE}" dt="2024-08-21T15:32:37.565" v="1121"/>
        <pc:sldMkLst>
          <pc:docMk/>
          <pc:sldMk cId="4226107564" sldId="405"/>
        </pc:sldMkLst>
      </pc:sldChg>
      <pc:sldChg chg="modSp add">
        <pc:chgData name="Katie Eberstein" userId="S::katie.eberstein@brighton-hove.gov.uk::8552068e-af68-466d-8240-da5ec5ba8e15" providerId="AD" clId="Web-{0C901F82-3483-D1CD-E8FB-7266E9F84CAE}" dt="2024-08-21T15:34:21.208" v="1150" actId="20577"/>
        <pc:sldMkLst>
          <pc:docMk/>
          <pc:sldMk cId="1192586517" sldId="406"/>
        </pc:sldMkLst>
        <pc:spChg chg="mod">
          <ac:chgData name="Katie Eberstein" userId="S::katie.eberstein@brighton-hove.gov.uk::8552068e-af68-466d-8240-da5ec5ba8e15" providerId="AD" clId="Web-{0C901F82-3483-D1CD-E8FB-7266E9F84CAE}" dt="2024-08-21T15:34:21.208" v="1150" actId="20577"/>
          <ac:spMkLst>
            <pc:docMk/>
            <pc:sldMk cId="1192586517" sldId="406"/>
            <ac:spMk id="2" creationId="{55B63C31-007E-9A20-8871-D7283329D3FC}"/>
          </ac:spMkLst>
        </pc:spChg>
      </pc:sldChg>
      <pc:sldChg chg="add del">
        <pc:chgData name="Katie Eberstein" userId="S::katie.eberstein@brighton-hove.gov.uk::8552068e-af68-466d-8240-da5ec5ba8e15" providerId="AD" clId="Web-{0C901F82-3483-D1CD-E8FB-7266E9F84CAE}" dt="2024-08-21T15:33:12.581" v="1126"/>
        <pc:sldMkLst>
          <pc:docMk/>
          <pc:sldMk cId="3555708977" sldId="407"/>
        </pc:sldMkLst>
      </pc:sldChg>
      <pc:sldChg chg="add del">
        <pc:chgData name="Katie Eberstein" userId="S::katie.eberstein@brighton-hove.gov.uk::8552068e-af68-466d-8240-da5ec5ba8e15" providerId="AD" clId="Web-{0C901F82-3483-D1CD-E8FB-7266E9F84CAE}" dt="2024-08-21T15:33:13.675" v="1127"/>
        <pc:sldMkLst>
          <pc:docMk/>
          <pc:sldMk cId="1544726329" sldId="408"/>
        </pc:sldMkLst>
      </pc:sldChg>
      <pc:sldChg chg="modSp add">
        <pc:chgData name="Katie Eberstein" userId="S::katie.eberstein@brighton-hove.gov.uk::8552068e-af68-466d-8240-da5ec5ba8e15" providerId="AD" clId="Web-{0C901F82-3483-D1CD-E8FB-7266E9F84CAE}" dt="2024-08-21T15:34:07.348" v="1139" actId="20577"/>
        <pc:sldMkLst>
          <pc:docMk/>
          <pc:sldMk cId="1148616427" sldId="409"/>
        </pc:sldMkLst>
        <pc:spChg chg="mod">
          <ac:chgData name="Katie Eberstein" userId="S::katie.eberstein@brighton-hove.gov.uk::8552068e-af68-466d-8240-da5ec5ba8e15" providerId="AD" clId="Web-{0C901F82-3483-D1CD-E8FB-7266E9F84CAE}" dt="2024-08-21T15:34:07.348" v="1139" actId="20577"/>
          <ac:spMkLst>
            <pc:docMk/>
            <pc:sldMk cId="1148616427" sldId="409"/>
            <ac:spMk id="2" creationId="{55B63C31-007E-9A20-8871-D7283329D3FC}"/>
          </ac:spMkLst>
        </pc:spChg>
      </pc:sldChg>
      <pc:sldChg chg="modSp add">
        <pc:chgData name="Katie Eberstein" userId="S::katie.eberstein@brighton-hove.gov.uk::8552068e-af68-466d-8240-da5ec5ba8e15" providerId="AD" clId="Web-{0C901F82-3483-D1CD-E8FB-7266E9F84CAE}" dt="2024-08-21T15:34:11.520" v="1142" actId="20577"/>
        <pc:sldMkLst>
          <pc:docMk/>
          <pc:sldMk cId="4226107564" sldId="410"/>
        </pc:sldMkLst>
        <pc:spChg chg="mod">
          <ac:chgData name="Katie Eberstein" userId="S::katie.eberstein@brighton-hove.gov.uk::8552068e-af68-466d-8240-da5ec5ba8e15" providerId="AD" clId="Web-{0C901F82-3483-D1CD-E8FB-7266E9F84CAE}" dt="2024-08-21T15:34:11.520" v="1142" actId="20577"/>
          <ac:spMkLst>
            <pc:docMk/>
            <pc:sldMk cId="4226107564" sldId="410"/>
            <ac:spMk id="2" creationId="{55B63C31-007E-9A20-8871-D7283329D3FC}"/>
          </ac:spMkLst>
        </pc:spChg>
      </pc:sldChg>
      <pc:sldChg chg="modSp add">
        <pc:chgData name="Katie Eberstein" userId="S::katie.eberstein@brighton-hove.gov.uk::8552068e-af68-466d-8240-da5ec5ba8e15" providerId="AD" clId="Web-{0C901F82-3483-D1CD-E8FB-7266E9F84CAE}" dt="2024-08-21T15:34:27.943" v="1152" actId="20577"/>
        <pc:sldMkLst>
          <pc:docMk/>
          <pc:sldMk cId="21349055" sldId="411"/>
        </pc:sldMkLst>
        <pc:spChg chg="mod">
          <ac:chgData name="Katie Eberstein" userId="S::katie.eberstein@brighton-hove.gov.uk::8552068e-af68-466d-8240-da5ec5ba8e15" providerId="AD" clId="Web-{0C901F82-3483-D1CD-E8FB-7266E9F84CAE}" dt="2024-08-21T15:34:27.943" v="1152" actId="20577"/>
          <ac:spMkLst>
            <pc:docMk/>
            <pc:sldMk cId="21349055" sldId="411"/>
            <ac:spMk id="2" creationId="{55B63C31-007E-9A20-8871-D7283329D3FC}"/>
          </ac:spMkLst>
        </pc:spChg>
      </pc:sldChg>
      <pc:sldChg chg="add del">
        <pc:chgData name="Katie Eberstein" userId="S::katie.eberstein@brighton-hove.gov.uk::8552068e-af68-466d-8240-da5ec5ba8e15" providerId="AD" clId="Web-{0C901F82-3483-D1CD-E8FB-7266E9F84CAE}" dt="2024-08-21T15:33:11.316" v="1125"/>
        <pc:sldMkLst>
          <pc:docMk/>
          <pc:sldMk cId="644272203" sldId="412"/>
        </pc:sldMkLst>
      </pc:sldChg>
      <pc:sldChg chg="add del">
        <pc:chgData name="Katie Eberstein" userId="S::katie.eberstein@brighton-hove.gov.uk::8552068e-af68-466d-8240-da5ec5ba8e15" providerId="AD" clId="Web-{0C901F82-3483-D1CD-E8FB-7266E9F84CAE}" dt="2024-08-21T15:33:35.019" v="1130"/>
        <pc:sldMkLst>
          <pc:docMk/>
          <pc:sldMk cId="3555708977" sldId="412"/>
        </pc:sldMkLst>
      </pc:sldChg>
      <pc:sldChg chg="add del">
        <pc:chgData name="Katie Eberstein" userId="S::katie.eberstein@brighton-hove.gov.uk::8552068e-af68-466d-8240-da5ec5ba8e15" providerId="AD" clId="Web-{0C901F82-3483-D1CD-E8FB-7266E9F84CAE}" dt="2024-08-21T15:33:50.285" v="1132"/>
        <pc:sldMkLst>
          <pc:docMk/>
          <pc:sldMk cId="1544726329" sldId="413"/>
        </pc:sldMkLst>
      </pc:sldChg>
      <pc:sldChg chg="modSp add">
        <pc:chgData name="Katie Eberstein" userId="S::katie.eberstein@brighton-hove.gov.uk::8552068e-af68-466d-8240-da5ec5ba8e15" providerId="AD" clId="Web-{0C901F82-3483-D1CD-E8FB-7266E9F84CAE}" dt="2024-08-21T15:34:03.161" v="1136" actId="20577"/>
        <pc:sldMkLst>
          <pc:docMk/>
          <pc:sldMk cId="1607207821" sldId="414"/>
        </pc:sldMkLst>
        <pc:spChg chg="mod">
          <ac:chgData name="Katie Eberstein" userId="S::katie.eberstein@brighton-hove.gov.uk::8552068e-af68-466d-8240-da5ec5ba8e15" providerId="AD" clId="Web-{0C901F82-3483-D1CD-E8FB-7266E9F84CAE}" dt="2024-08-21T15:34:03.161" v="1136" actId="20577"/>
          <ac:spMkLst>
            <pc:docMk/>
            <pc:sldMk cId="1607207821" sldId="414"/>
            <ac:spMk id="2" creationId="{55B63C31-007E-9A20-8871-D7283329D3FC}"/>
          </ac:spMkLst>
        </pc:spChg>
      </pc:sldChg>
      <pc:sldChg chg="addSp delSp modSp add replId">
        <pc:chgData name="Katie Eberstein" userId="S::katie.eberstein@brighton-hove.gov.uk::8552068e-af68-466d-8240-da5ec5ba8e15" providerId="AD" clId="Web-{0C901F82-3483-D1CD-E8FB-7266E9F84CAE}" dt="2024-08-21T15:36:24.071" v="1218" actId="20577"/>
        <pc:sldMkLst>
          <pc:docMk/>
          <pc:sldMk cId="3426829294" sldId="415"/>
        </pc:sldMkLst>
        <pc:spChg chg="add mod">
          <ac:chgData name="Katie Eberstein" userId="S::katie.eberstein@brighton-hove.gov.uk::8552068e-af68-466d-8240-da5ec5ba8e15" providerId="AD" clId="Web-{0C901F82-3483-D1CD-E8FB-7266E9F84CAE}" dt="2024-08-21T15:36:24.071" v="1218" actId="20577"/>
          <ac:spMkLst>
            <pc:docMk/>
            <pc:sldMk cId="3426829294" sldId="415"/>
            <ac:spMk id="6" creationId="{F154B4F9-EA6E-5355-7854-6E29402C9748}"/>
          </ac:spMkLst>
        </pc:spChg>
        <pc:spChg chg="add del">
          <ac:chgData name="Katie Eberstein" userId="S::katie.eberstein@brighton-hove.gov.uk::8552068e-af68-466d-8240-da5ec5ba8e15" providerId="AD" clId="Web-{0C901F82-3483-D1CD-E8FB-7266E9F84CAE}" dt="2024-08-21T15:35:57.773" v="1208"/>
          <ac:spMkLst>
            <pc:docMk/>
            <pc:sldMk cId="3426829294" sldId="415"/>
            <ac:spMk id="7" creationId="{C8269775-4A5F-172E-D451-4623A02DC844}"/>
          </ac:spMkLst>
        </pc:spChg>
        <pc:picChg chg="del">
          <ac:chgData name="Katie Eberstein" userId="S::katie.eberstein@brighton-hove.gov.uk::8552068e-af68-466d-8240-da5ec5ba8e15" providerId="AD" clId="Web-{0C901F82-3483-D1CD-E8FB-7266E9F84CAE}" dt="2024-08-21T15:35:33.663" v="1170"/>
          <ac:picMkLst>
            <pc:docMk/>
            <pc:sldMk cId="3426829294" sldId="415"/>
            <ac:picMk id="3" creationId="{AA9695F3-CC13-B1DA-7379-4ED71DDAB98C}"/>
          </ac:picMkLst>
        </pc:picChg>
      </pc:sldChg>
      <pc:sldChg chg="addSp delSp modSp add ord replId delAnim">
        <pc:chgData name="Katie Eberstein" userId="S::katie.eberstein@brighton-hove.gov.uk::8552068e-af68-466d-8240-da5ec5ba8e15" providerId="AD" clId="Web-{0C901F82-3483-D1CD-E8FB-7266E9F84CAE}" dt="2024-08-21T16:27:55.637" v="1479" actId="1076"/>
        <pc:sldMkLst>
          <pc:docMk/>
          <pc:sldMk cId="2068199794" sldId="416"/>
        </pc:sldMkLst>
        <pc:spChg chg="add del mod">
          <ac:chgData name="Katie Eberstein" userId="S::katie.eberstein@brighton-hove.gov.uk::8552068e-af68-466d-8240-da5ec5ba8e15" providerId="AD" clId="Web-{0C901F82-3483-D1CD-E8FB-7266E9F84CAE}" dt="2024-08-21T16:19:14.684" v="1222"/>
          <ac:spMkLst>
            <pc:docMk/>
            <pc:sldMk cId="2068199794" sldId="416"/>
            <ac:spMk id="4" creationId="{B40DEF54-7966-F6A4-EC6B-CA99BC4576A4}"/>
          </ac:spMkLst>
        </pc:spChg>
        <pc:spChg chg="del">
          <ac:chgData name="Katie Eberstein" userId="S::katie.eberstein@brighton-hove.gov.uk::8552068e-af68-466d-8240-da5ec5ba8e15" providerId="AD" clId="Web-{0C901F82-3483-D1CD-E8FB-7266E9F84CAE}" dt="2024-08-21T16:19:12.168" v="1221"/>
          <ac:spMkLst>
            <pc:docMk/>
            <pc:sldMk cId="2068199794" sldId="416"/>
            <ac:spMk id="6" creationId="{5D73FB95-CC45-79B2-A4BF-F06E6E3D95FA}"/>
          </ac:spMkLst>
        </pc:spChg>
        <pc:spChg chg="add del">
          <ac:chgData name="Katie Eberstein" userId="S::katie.eberstein@brighton-hove.gov.uk::8552068e-af68-466d-8240-da5ec5ba8e15" providerId="AD" clId="Web-{0C901F82-3483-D1CD-E8FB-7266E9F84CAE}" dt="2024-08-21T16:19:29.340" v="1227"/>
          <ac:spMkLst>
            <pc:docMk/>
            <pc:sldMk cId="2068199794" sldId="416"/>
            <ac:spMk id="8" creationId="{F6E57533-3530-260B-E6D8-A0C5AA1799F4}"/>
          </ac:spMkLst>
        </pc:spChg>
        <pc:spChg chg="add mod">
          <ac:chgData name="Katie Eberstein" userId="S::katie.eberstein@brighton-hove.gov.uk::8552068e-af68-466d-8240-da5ec5ba8e15" providerId="AD" clId="Web-{0C901F82-3483-D1CD-E8FB-7266E9F84CAE}" dt="2024-08-21T16:27:12.367" v="1466" actId="20577"/>
          <ac:spMkLst>
            <pc:docMk/>
            <pc:sldMk cId="2068199794" sldId="416"/>
            <ac:spMk id="9" creationId="{AD0981B7-1116-EDE7-C51C-DCC7FB392FD9}"/>
          </ac:spMkLst>
        </pc:spChg>
        <pc:spChg chg="del">
          <ac:chgData name="Katie Eberstein" userId="S::katie.eberstein@brighton-hove.gov.uk::8552068e-af68-466d-8240-da5ec5ba8e15" providerId="AD" clId="Web-{0C901F82-3483-D1CD-E8FB-7266E9F84CAE}" dt="2024-08-21T16:19:17.168" v="1224"/>
          <ac:spMkLst>
            <pc:docMk/>
            <pc:sldMk cId="2068199794" sldId="416"/>
            <ac:spMk id="11" creationId="{9E512F69-B9F9-6EB2-1B07-8DF9E33DDE73}"/>
          </ac:spMkLst>
        </pc:spChg>
        <pc:spChg chg="del">
          <ac:chgData name="Katie Eberstein" userId="S::katie.eberstein@brighton-hove.gov.uk::8552068e-af68-466d-8240-da5ec5ba8e15" providerId="AD" clId="Web-{0C901F82-3483-D1CD-E8FB-7266E9F84CAE}" dt="2024-08-21T16:19:31.716" v="1228"/>
          <ac:spMkLst>
            <pc:docMk/>
            <pc:sldMk cId="2068199794" sldId="416"/>
            <ac:spMk id="13" creationId="{9D504EBC-EF53-947D-D752-C1C4AB224C08}"/>
          </ac:spMkLst>
        </pc:spChg>
        <pc:spChg chg="add del">
          <ac:chgData name="Katie Eberstein" userId="S::katie.eberstein@brighton-hove.gov.uk::8552068e-af68-466d-8240-da5ec5ba8e15" providerId="AD" clId="Web-{0C901F82-3483-D1CD-E8FB-7266E9F84CAE}" dt="2024-08-21T16:27:07.585" v="1464"/>
          <ac:spMkLst>
            <pc:docMk/>
            <pc:sldMk cId="2068199794" sldId="416"/>
            <ac:spMk id="16" creationId="{6BD6F0FB-7F82-5BF2-4254-FA073660407A}"/>
          </ac:spMkLst>
        </pc:spChg>
        <pc:spChg chg="add del">
          <ac:chgData name="Katie Eberstein" userId="S::katie.eberstein@brighton-hove.gov.uk::8552068e-af68-466d-8240-da5ec5ba8e15" providerId="AD" clId="Web-{0C901F82-3483-D1CD-E8FB-7266E9F84CAE}" dt="2024-08-21T16:27:27.679" v="1468"/>
          <ac:spMkLst>
            <pc:docMk/>
            <pc:sldMk cId="2068199794" sldId="416"/>
            <ac:spMk id="17" creationId="{ED8CDA6B-07BD-6206-BF13-620BE07D0937}"/>
          </ac:spMkLst>
        </pc:spChg>
        <pc:spChg chg="add del">
          <ac:chgData name="Katie Eberstein" userId="S::katie.eberstein@brighton-hove.gov.uk::8552068e-af68-466d-8240-da5ec5ba8e15" providerId="AD" clId="Web-{0C901F82-3483-D1CD-E8FB-7266E9F84CAE}" dt="2024-08-21T16:27:27.757" v="1470"/>
          <ac:spMkLst>
            <pc:docMk/>
            <pc:sldMk cId="2068199794" sldId="416"/>
            <ac:spMk id="18" creationId="{65621B31-8F35-00D6-DCD6-6D42D911855D}"/>
          </ac:spMkLst>
        </pc:spChg>
        <pc:spChg chg="add mod">
          <ac:chgData name="Katie Eberstein" userId="S::katie.eberstein@brighton-hove.gov.uk::8552068e-af68-466d-8240-da5ec5ba8e15" providerId="AD" clId="Web-{0C901F82-3483-D1CD-E8FB-7266E9F84CAE}" dt="2024-08-21T16:27:55.637" v="1479" actId="1076"/>
          <ac:spMkLst>
            <pc:docMk/>
            <pc:sldMk cId="2068199794" sldId="416"/>
            <ac:spMk id="19" creationId="{6D71B9ED-7F50-12EC-44C8-7FA31BB2B93C}"/>
          </ac:spMkLst>
        </pc:spChg>
        <pc:picChg chg="del">
          <ac:chgData name="Katie Eberstein" userId="S::katie.eberstein@brighton-hove.gov.uk::8552068e-af68-466d-8240-da5ec5ba8e15" providerId="AD" clId="Web-{0C901F82-3483-D1CD-E8FB-7266E9F84CAE}" dt="2024-08-21T16:19:15.590" v="1223"/>
          <ac:picMkLst>
            <pc:docMk/>
            <pc:sldMk cId="2068199794" sldId="416"/>
            <ac:picMk id="7" creationId="{A7E29A6F-A159-2927-D3EA-C73F86BACAE5}"/>
          </ac:picMkLst>
        </pc:picChg>
        <pc:picChg chg="add mod">
          <ac:chgData name="Katie Eberstein" userId="S::katie.eberstein@brighton-hove.gov.uk::8552068e-af68-466d-8240-da5ec5ba8e15" providerId="AD" clId="Web-{0C901F82-3483-D1CD-E8FB-7266E9F84CAE}" dt="2024-08-21T16:27:53.117" v="1478" actId="1076"/>
          <ac:picMkLst>
            <pc:docMk/>
            <pc:sldMk cId="2068199794" sldId="416"/>
            <ac:picMk id="10" creationId="{A7B0C7B9-E674-E67F-E0FE-38EFD8FA1FD3}"/>
          </ac:picMkLst>
        </pc:picChg>
        <pc:picChg chg="del">
          <ac:chgData name="Katie Eberstein" userId="S::katie.eberstein@brighton-hove.gov.uk::8552068e-af68-466d-8240-da5ec5ba8e15" providerId="AD" clId="Web-{0C901F82-3483-D1CD-E8FB-7266E9F84CAE}" dt="2024-08-21T16:19:17.903" v="1225"/>
          <ac:picMkLst>
            <pc:docMk/>
            <pc:sldMk cId="2068199794" sldId="416"/>
            <ac:picMk id="12" creationId="{DDFACA0A-FDFC-5D23-73AD-5676D78E44D7}"/>
          </ac:picMkLst>
        </pc:picChg>
        <pc:picChg chg="add mod">
          <ac:chgData name="Katie Eberstein" userId="S::katie.eberstein@brighton-hove.gov.uk::8552068e-af68-466d-8240-da5ec5ba8e15" providerId="AD" clId="Web-{0C901F82-3483-D1CD-E8FB-7266E9F84CAE}" dt="2024-08-21T16:25:33.864" v="1445" actId="14100"/>
          <ac:picMkLst>
            <pc:docMk/>
            <pc:sldMk cId="2068199794" sldId="416"/>
            <ac:picMk id="14" creationId="{2C43B48B-6AA1-4AF2-4D48-9F25AADDD83B}"/>
          </ac:picMkLst>
        </pc:picChg>
        <pc:picChg chg="add mod">
          <ac:chgData name="Katie Eberstein" userId="S::katie.eberstein@brighton-hove.gov.uk::8552068e-af68-466d-8240-da5ec5ba8e15" providerId="AD" clId="Web-{0C901F82-3483-D1CD-E8FB-7266E9F84CAE}" dt="2024-08-21T16:26:32.928" v="1448" actId="14100"/>
          <ac:picMkLst>
            <pc:docMk/>
            <pc:sldMk cId="2068199794" sldId="416"/>
            <ac:picMk id="15" creationId="{2B99CD8B-1B83-9E78-CB2D-E132C32664E4}"/>
          </ac:picMkLst>
        </pc:picChg>
      </pc:sldChg>
      <pc:sldChg chg="addSp delSp modSp add replId modNotes">
        <pc:chgData name="Katie Eberstein" userId="S::katie.eberstein@brighton-hove.gov.uk::8552068e-af68-466d-8240-da5ec5ba8e15" providerId="AD" clId="Web-{0C901F82-3483-D1CD-E8FB-7266E9F84CAE}" dt="2024-08-22T08:55:57.328" v="1667"/>
        <pc:sldMkLst>
          <pc:docMk/>
          <pc:sldMk cId="422418122" sldId="417"/>
        </pc:sldMkLst>
        <pc:spChg chg="del">
          <ac:chgData name="Katie Eberstein" userId="S::katie.eberstein@brighton-hove.gov.uk::8552068e-af68-466d-8240-da5ec5ba8e15" providerId="AD" clId="Web-{0C901F82-3483-D1CD-E8FB-7266E9F84CAE}" dt="2024-08-22T08:49:41.472" v="1481"/>
          <ac:spMkLst>
            <pc:docMk/>
            <pc:sldMk cId="422418122" sldId="417"/>
            <ac:spMk id="9" creationId="{AD0981B7-1116-EDE7-C51C-DCC7FB392FD9}"/>
          </ac:spMkLst>
        </pc:spChg>
        <pc:spChg chg="del">
          <ac:chgData name="Katie Eberstein" userId="S::katie.eberstein@brighton-hove.gov.uk::8552068e-af68-466d-8240-da5ec5ba8e15" providerId="AD" clId="Web-{0C901F82-3483-D1CD-E8FB-7266E9F84CAE}" dt="2024-08-22T08:49:45.972" v="1484"/>
          <ac:spMkLst>
            <pc:docMk/>
            <pc:sldMk cId="422418122" sldId="417"/>
            <ac:spMk id="19" creationId="{6D71B9ED-7F50-12EC-44C8-7FA31BB2B93C}"/>
          </ac:spMkLst>
        </pc:spChg>
        <pc:picChg chg="add mod">
          <ac:chgData name="Katie Eberstein" userId="S::katie.eberstein@brighton-hove.gov.uk::8552068e-af68-466d-8240-da5ec5ba8e15" providerId="AD" clId="Web-{0C901F82-3483-D1CD-E8FB-7266E9F84CAE}" dt="2024-08-22T08:50:59.193" v="1494" actId="14100"/>
          <ac:picMkLst>
            <pc:docMk/>
            <pc:sldMk cId="422418122" sldId="417"/>
            <ac:picMk id="3" creationId="{1644AE0F-E121-690C-8F1B-794C4C748857}"/>
          </ac:picMkLst>
        </pc:picChg>
        <pc:picChg chg="add mod">
          <ac:chgData name="Katie Eberstein" userId="S::katie.eberstein@brighton-hove.gov.uk::8552068e-af68-466d-8240-da5ec5ba8e15" providerId="AD" clId="Web-{0C901F82-3483-D1CD-E8FB-7266E9F84CAE}" dt="2024-08-22T08:54:40.326" v="1498" actId="14100"/>
          <ac:picMkLst>
            <pc:docMk/>
            <pc:sldMk cId="422418122" sldId="417"/>
            <ac:picMk id="4" creationId="{05D85647-8B40-E004-B2BF-7DB3BE5FD482}"/>
          </ac:picMkLst>
        </pc:picChg>
        <pc:picChg chg="del">
          <ac:chgData name="Katie Eberstein" userId="S::katie.eberstein@brighton-hove.gov.uk::8552068e-af68-466d-8240-da5ec5ba8e15" providerId="AD" clId="Web-{0C901F82-3483-D1CD-E8FB-7266E9F84CAE}" dt="2024-08-22T08:49:43.535" v="1483"/>
          <ac:picMkLst>
            <pc:docMk/>
            <pc:sldMk cId="422418122" sldId="417"/>
            <ac:picMk id="10" creationId="{A7B0C7B9-E674-E67F-E0FE-38EFD8FA1FD3}"/>
          </ac:picMkLst>
        </pc:picChg>
        <pc:picChg chg="mod">
          <ac:chgData name="Katie Eberstein" userId="S::katie.eberstein@brighton-hove.gov.uk::8552068e-af68-466d-8240-da5ec5ba8e15" providerId="AD" clId="Web-{0C901F82-3483-D1CD-E8FB-7266E9F84CAE}" dt="2024-08-22T08:49:57.754" v="1488" actId="1076"/>
          <ac:picMkLst>
            <pc:docMk/>
            <pc:sldMk cId="422418122" sldId="417"/>
            <ac:picMk id="14" creationId="{2C43B48B-6AA1-4AF2-4D48-9F25AADDD83B}"/>
          </ac:picMkLst>
        </pc:picChg>
        <pc:picChg chg="del">
          <ac:chgData name="Katie Eberstein" userId="S::katie.eberstein@brighton-hove.gov.uk::8552068e-af68-466d-8240-da5ec5ba8e15" providerId="AD" clId="Web-{0C901F82-3483-D1CD-E8FB-7266E9F84CAE}" dt="2024-08-22T08:49:42.816" v="1482"/>
          <ac:picMkLst>
            <pc:docMk/>
            <pc:sldMk cId="422418122" sldId="417"/>
            <ac:picMk id="15" creationId="{2B99CD8B-1B83-9E78-CB2D-E132C32664E4}"/>
          </ac:picMkLst>
        </pc:picChg>
      </pc:sldChg>
      <pc:sldChg chg="addSp delSp modSp add replId delAnim">
        <pc:chgData name="Katie Eberstein" userId="S::katie.eberstein@brighton-hove.gov.uk::8552068e-af68-466d-8240-da5ec5ba8e15" providerId="AD" clId="Web-{0C901F82-3483-D1CD-E8FB-7266E9F84CAE}" dt="2024-08-22T08:57:09.346" v="1689" actId="1076"/>
        <pc:sldMkLst>
          <pc:docMk/>
          <pc:sldMk cId="2718241196" sldId="418"/>
        </pc:sldMkLst>
        <pc:spChg chg="mod">
          <ac:chgData name="Katie Eberstein" userId="S::katie.eberstein@brighton-hove.gov.uk::8552068e-af68-466d-8240-da5ec5ba8e15" providerId="AD" clId="Web-{0C901F82-3483-D1CD-E8FB-7266E9F84CAE}" dt="2024-08-22T08:57:09.346" v="1689" actId="1076"/>
          <ac:spMkLst>
            <pc:docMk/>
            <pc:sldMk cId="2718241196" sldId="418"/>
            <ac:spMk id="6" creationId="{5D73FB95-CC45-79B2-A4BF-F06E6E3D95FA}"/>
          </ac:spMkLst>
        </pc:spChg>
        <pc:spChg chg="del">
          <ac:chgData name="Katie Eberstein" userId="S::katie.eberstein@brighton-hove.gov.uk::8552068e-af68-466d-8240-da5ec5ba8e15" providerId="AD" clId="Web-{0C901F82-3483-D1CD-E8FB-7266E9F84CAE}" dt="2024-08-22T08:56:26.641" v="1682"/>
          <ac:spMkLst>
            <pc:docMk/>
            <pc:sldMk cId="2718241196" sldId="418"/>
            <ac:spMk id="11" creationId="{9E512F69-B9F9-6EB2-1B07-8DF9E33DDE73}"/>
          </ac:spMkLst>
        </pc:spChg>
        <pc:spChg chg="del">
          <ac:chgData name="Katie Eberstein" userId="S::katie.eberstein@brighton-hove.gov.uk::8552068e-af68-466d-8240-da5ec5ba8e15" providerId="AD" clId="Web-{0C901F82-3483-D1CD-E8FB-7266E9F84CAE}" dt="2024-08-22T08:56:28.048" v="1683"/>
          <ac:spMkLst>
            <pc:docMk/>
            <pc:sldMk cId="2718241196" sldId="418"/>
            <ac:spMk id="13" creationId="{9D504EBC-EF53-947D-D752-C1C4AB224C08}"/>
          </ac:spMkLst>
        </pc:spChg>
        <pc:picChg chg="add mod">
          <ac:chgData name="Katie Eberstein" userId="S::katie.eberstein@brighton-hove.gov.uk::8552068e-af68-466d-8240-da5ec5ba8e15" providerId="AD" clId="Web-{0C901F82-3483-D1CD-E8FB-7266E9F84CAE}" dt="2024-08-22T08:57:04.065" v="1688" actId="1076"/>
          <ac:picMkLst>
            <pc:docMk/>
            <pc:sldMk cId="2718241196" sldId="418"/>
            <ac:picMk id="3" creationId="{8963D7CC-72A3-CC32-4CF7-6C21769DFDFD}"/>
          </ac:picMkLst>
        </pc:picChg>
        <pc:picChg chg="del">
          <ac:chgData name="Katie Eberstein" userId="S::katie.eberstein@brighton-hove.gov.uk::8552068e-af68-466d-8240-da5ec5ba8e15" providerId="AD" clId="Web-{0C901F82-3483-D1CD-E8FB-7266E9F84CAE}" dt="2024-08-22T08:56:21.829" v="1680"/>
          <ac:picMkLst>
            <pc:docMk/>
            <pc:sldMk cId="2718241196" sldId="418"/>
            <ac:picMk id="7" creationId="{A7E29A6F-A159-2927-D3EA-C73F86BACAE5}"/>
          </ac:picMkLst>
        </pc:picChg>
        <pc:picChg chg="del">
          <ac:chgData name="Katie Eberstein" userId="S::katie.eberstein@brighton-hove.gov.uk::8552068e-af68-466d-8240-da5ec5ba8e15" providerId="AD" clId="Web-{0C901F82-3483-D1CD-E8FB-7266E9F84CAE}" dt="2024-08-22T08:56:24.298" v="1681"/>
          <ac:picMkLst>
            <pc:docMk/>
            <pc:sldMk cId="2718241196" sldId="418"/>
            <ac:picMk id="12" creationId="{DDFACA0A-FDFC-5D23-73AD-5676D78E44D7}"/>
          </ac:picMkLst>
        </pc:picChg>
      </pc:sldChg>
      <pc:sldChg chg="addSp delSp modSp add replId modNotes">
        <pc:chgData name="Katie Eberstein" userId="S::katie.eberstein@brighton-hove.gov.uk::8552068e-af68-466d-8240-da5ec5ba8e15" providerId="AD" clId="Web-{0C901F82-3483-D1CD-E8FB-7266E9F84CAE}" dt="2024-08-22T08:58:37.084" v="1756" actId="20577"/>
        <pc:sldMkLst>
          <pc:docMk/>
          <pc:sldMk cId="3984398487" sldId="419"/>
        </pc:sldMkLst>
        <pc:spChg chg="add mod">
          <ac:chgData name="Katie Eberstein" userId="S::katie.eberstein@brighton-hove.gov.uk::8552068e-af68-466d-8240-da5ec5ba8e15" providerId="AD" clId="Web-{0C901F82-3483-D1CD-E8FB-7266E9F84CAE}" dt="2024-08-22T08:58:37.084" v="1756" actId="20577"/>
          <ac:spMkLst>
            <pc:docMk/>
            <pc:sldMk cId="3984398487" sldId="419"/>
            <ac:spMk id="6" creationId="{B4DF7BE5-EFEE-1F3A-BEB9-0A5F6B9E0477}"/>
          </ac:spMkLst>
        </pc:spChg>
        <pc:picChg chg="del">
          <ac:chgData name="Katie Eberstein" userId="S::katie.eberstein@brighton-hove.gov.uk::8552068e-af68-466d-8240-da5ec5ba8e15" providerId="AD" clId="Web-{0C901F82-3483-D1CD-E8FB-7266E9F84CAE}" dt="2024-08-22T08:57:45.050" v="1691"/>
          <ac:picMkLst>
            <pc:docMk/>
            <pc:sldMk cId="3984398487" sldId="419"/>
            <ac:picMk id="3" creationId="{EB258992-285F-DDC1-3BDD-A55969A4A22F}"/>
          </ac:picMkLst>
        </pc:picChg>
      </pc:sldChg>
      <pc:sldChg chg="addSp delSp modSp add replId modNotes">
        <pc:chgData name="Katie Eberstein" userId="S::katie.eberstein@brighton-hove.gov.uk::8552068e-af68-466d-8240-da5ec5ba8e15" providerId="AD" clId="Web-{0C901F82-3483-D1CD-E8FB-7266E9F84CAE}" dt="2024-08-22T09:03:40.359" v="1871"/>
        <pc:sldMkLst>
          <pc:docMk/>
          <pc:sldMk cId="2085440688" sldId="420"/>
        </pc:sldMkLst>
        <pc:spChg chg="del">
          <ac:chgData name="Katie Eberstein" userId="S::katie.eberstein@brighton-hove.gov.uk::8552068e-af68-466d-8240-da5ec5ba8e15" providerId="AD" clId="Web-{0C901F82-3483-D1CD-E8FB-7266E9F84CAE}" dt="2024-08-22T08:59:37.741" v="1820"/>
          <ac:spMkLst>
            <pc:docMk/>
            <pc:sldMk cId="2085440688" sldId="420"/>
            <ac:spMk id="4" creationId="{57EF7995-97C1-AFA2-D4FE-35C624D6AC42}"/>
          </ac:spMkLst>
        </pc:spChg>
        <pc:spChg chg="mod">
          <ac:chgData name="Katie Eberstein" userId="S::katie.eberstein@brighton-hove.gov.uk::8552068e-af68-466d-8240-da5ec5ba8e15" providerId="AD" clId="Web-{0C901F82-3483-D1CD-E8FB-7266E9F84CAE}" dt="2024-08-22T09:03:32.265" v="1869" actId="20577"/>
          <ac:spMkLst>
            <pc:docMk/>
            <pc:sldMk cId="2085440688" sldId="420"/>
            <ac:spMk id="6" creationId="{CCE50059-266A-FC67-15FD-05362B23EBA2}"/>
          </ac:spMkLst>
        </pc:spChg>
        <pc:spChg chg="add del mod">
          <ac:chgData name="Katie Eberstein" userId="S::katie.eberstein@brighton-hove.gov.uk::8552068e-af68-466d-8240-da5ec5ba8e15" providerId="AD" clId="Web-{0C901F82-3483-D1CD-E8FB-7266E9F84CAE}" dt="2024-08-22T08:59:50.117" v="1823"/>
          <ac:spMkLst>
            <pc:docMk/>
            <pc:sldMk cId="2085440688" sldId="420"/>
            <ac:spMk id="8" creationId="{9FD67DE4-9049-28BE-8667-0EFA7107A2BE}"/>
          </ac:spMkLst>
        </pc:spChg>
        <pc:picChg chg="del">
          <ac:chgData name="Katie Eberstein" userId="S::katie.eberstein@brighton-hove.gov.uk::8552068e-af68-466d-8240-da5ec5ba8e15" providerId="AD" clId="Web-{0C901F82-3483-D1CD-E8FB-7266E9F84CAE}" dt="2024-08-22T08:59:40.523" v="1821"/>
          <ac:picMkLst>
            <pc:docMk/>
            <pc:sldMk cId="2085440688" sldId="420"/>
            <ac:picMk id="3" creationId="{AC3BA0CC-9690-885E-4ABD-4832404A7165}"/>
          </ac:picMkLst>
        </pc:picChg>
      </pc:sldChg>
      <pc:sldChg chg="addSp delSp modSp add replId modNotes">
        <pc:chgData name="Katie Eberstein" userId="S::katie.eberstein@brighton-hove.gov.uk::8552068e-af68-466d-8240-da5ec5ba8e15" providerId="AD" clId="Web-{0C901F82-3483-D1CD-E8FB-7266E9F84CAE}" dt="2024-08-22T09:03:16.217" v="1868" actId="20577"/>
        <pc:sldMkLst>
          <pc:docMk/>
          <pc:sldMk cId="3622560853" sldId="421"/>
        </pc:sldMkLst>
        <pc:spChg chg="add mod">
          <ac:chgData name="Katie Eberstein" userId="S::katie.eberstein@brighton-hove.gov.uk::8552068e-af68-466d-8240-da5ec5ba8e15" providerId="AD" clId="Web-{0C901F82-3483-D1CD-E8FB-7266E9F84CAE}" dt="2024-08-22T09:03:16.217" v="1868" actId="20577"/>
          <ac:spMkLst>
            <pc:docMk/>
            <pc:sldMk cId="3622560853" sldId="421"/>
            <ac:spMk id="6" creationId="{CFAE1114-46C7-709C-3E1B-3EDF05828B54}"/>
          </ac:spMkLst>
        </pc:spChg>
        <pc:spChg chg="add del">
          <ac:chgData name="Katie Eberstein" userId="S::katie.eberstein@brighton-hove.gov.uk::8552068e-af68-466d-8240-da5ec5ba8e15" providerId="AD" clId="Web-{0C901F82-3483-D1CD-E8FB-7266E9F84CAE}" dt="2024-08-22T09:02:46.451" v="1834"/>
          <ac:spMkLst>
            <pc:docMk/>
            <pc:sldMk cId="3622560853" sldId="421"/>
            <ac:spMk id="7" creationId="{2B6B8E23-1AEA-9CC1-D045-5F680E04C3E8}"/>
          </ac:spMkLst>
        </pc:spChg>
        <pc:picChg chg="del">
          <ac:chgData name="Katie Eberstein" userId="S::katie.eberstein@brighton-hove.gov.uk::8552068e-af68-466d-8240-da5ec5ba8e15" providerId="AD" clId="Web-{0C901F82-3483-D1CD-E8FB-7266E9F84CAE}" dt="2024-08-22T09:00:29.540" v="1831"/>
          <ac:picMkLst>
            <pc:docMk/>
            <pc:sldMk cId="3622560853" sldId="421"/>
            <ac:picMk id="3" creationId="{99AB6736-B992-4032-B838-5E6BFB7C90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7568C-80B7-45E7-8BD2-FE8465D8FD1D}" type="datetimeFigureOut">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765B1-1745-4F6E-AD8B-A018D6C0582C}" type="slidenum">
              <a:t>‹#›</a:t>
            </a:fld>
            <a:endParaRPr lang="en-US"/>
          </a:p>
        </p:txBody>
      </p:sp>
    </p:spTree>
    <p:extLst>
      <p:ext uri="{BB962C8B-B14F-4D97-AF65-F5344CB8AC3E}">
        <p14:creationId xmlns:p14="http://schemas.microsoft.com/office/powerpoint/2010/main" val="413978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term we will thinking about water in our assemblies.</a:t>
            </a:r>
          </a:p>
          <a:p>
            <a:endParaRPr lang="en-US" dirty="0">
              <a:cs typeface="Calibri"/>
            </a:endParaRPr>
          </a:p>
        </p:txBody>
      </p:sp>
      <p:sp>
        <p:nvSpPr>
          <p:cNvPr id="4" name="Slide Number Placeholder 3"/>
          <p:cNvSpPr>
            <a:spLocks noGrp="1"/>
          </p:cNvSpPr>
          <p:nvPr>
            <p:ph type="sldNum" sz="quarter" idx="5"/>
          </p:nvPr>
        </p:nvSpPr>
        <p:spPr/>
        <p:txBody>
          <a:bodyPr/>
          <a:lstStyle/>
          <a:p>
            <a:fld id="{8E0DDEF5-E7CA-48A0-B390-228C6705C608}" type="slidenum">
              <a:t>1</a:t>
            </a:fld>
            <a:endParaRPr lang="en-US"/>
          </a:p>
        </p:txBody>
      </p:sp>
    </p:spTree>
    <p:extLst>
      <p:ext uri="{BB962C8B-B14F-4D97-AF65-F5344CB8AC3E}">
        <p14:creationId xmlns:p14="http://schemas.microsoft.com/office/powerpoint/2010/main" val="1515907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Climate change along with a growing population and also use of water by industry are all contributing towards water shortages.</a:t>
            </a:r>
          </a:p>
          <a:p>
            <a:r>
              <a:rPr lang="en-US" dirty="0">
                <a:ea typeface="Calibri"/>
                <a:cs typeface="Calibri"/>
              </a:rPr>
              <a:t>This is more extreme in many parts of the world, where poorer communities often they use their water supply to produce goods for richer nations.</a:t>
            </a:r>
          </a:p>
        </p:txBody>
      </p:sp>
      <p:sp>
        <p:nvSpPr>
          <p:cNvPr id="4" name="Slide Number Placeholder 3"/>
          <p:cNvSpPr>
            <a:spLocks noGrp="1"/>
          </p:cNvSpPr>
          <p:nvPr>
            <p:ph type="sldNum" sz="quarter" idx="5"/>
          </p:nvPr>
        </p:nvSpPr>
        <p:spPr/>
        <p:txBody>
          <a:bodyPr/>
          <a:lstStyle/>
          <a:p>
            <a:fld id="{CFF765B1-1745-4F6E-AD8B-A018D6C0582C}" type="slidenum">
              <a:t>10</a:t>
            </a:fld>
            <a:endParaRPr lang="en-US"/>
          </a:p>
        </p:txBody>
      </p:sp>
    </p:spTree>
    <p:extLst>
      <p:ext uri="{BB962C8B-B14F-4D97-AF65-F5344CB8AC3E}">
        <p14:creationId xmlns:p14="http://schemas.microsoft.com/office/powerpoint/2010/main" val="361493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Drainbows</a:t>
            </a:r>
            <a:r>
              <a:rPr lang="en-US" dirty="0">
                <a:ea typeface="Calibri"/>
                <a:cs typeface="Calibri"/>
              </a:rPr>
              <a:t> are when the oil from cars mix with rainwater on the roads.</a:t>
            </a:r>
          </a:p>
          <a:p>
            <a:r>
              <a:rPr lang="en-US" dirty="0">
                <a:ea typeface="Calibri"/>
                <a:cs typeface="Calibri"/>
              </a:rPr>
              <a:t>The oil is then washed down the drain where is can impact our water quality.</a:t>
            </a:r>
          </a:p>
        </p:txBody>
      </p:sp>
      <p:sp>
        <p:nvSpPr>
          <p:cNvPr id="4" name="Slide Number Placeholder 3"/>
          <p:cNvSpPr>
            <a:spLocks noGrp="1"/>
          </p:cNvSpPr>
          <p:nvPr>
            <p:ph type="sldNum" sz="quarter" idx="5"/>
          </p:nvPr>
        </p:nvSpPr>
        <p:spPr/>
        <p:txBody>
          <a:bodyPr/>
          <a:lstStyle/>
          <a:p>
            <a:fld id="{CFF765B1-1745-4F6E-AD8B-A018D6C0582C}" type="slidenum">
              <a:t>11</a:t>
            </a:fld>
            <a:endParaRPr lang="en-US"/>
          </a:p>
        </p:txBody>
      </p:sp>
    </p:spTree>
    <p:extLst>
      <p:ext uri="{BB962C8B-B14F-4D97-AF65-F5344CB8AC3E}">
        <p14:creationId xmlns:p14="http://schemas.microsoft.com/office/powerpoint/2010/main" val="2932471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Last week we talked about the Aquifer and how all our drinking water comes from the aquifer.</a:t>
            </a:r>
          </a:p>
          <a:p>
            <a:r>
              <a:rPr lang="en-US" dirty="0">
                <a:ea typeface="Calibri"/>
                <a:cs typeface="Calibri"/>
              </a:rPr>
              <a:t>We need to protect the aquifer if we want clean drinking water.</a:t>
            </a:r>
          </a:p>
          <a:p>
            <a:r>
              <a:rPr lang="en-US" dirty="0">
                <a:ea typeface="Calibri"/>
                <a:cs typeface="Calibri"/>
              </a:rPr>
              <a:t>Have a look at the picture - what activities can you spot that might affect our drinking water quality?</a:t>
            </a:r>
          </a:p>
          <a:p>
            <a:r>
              <a:rPr lang="en-US" dirty="0">
                <a:ea typeface="Calibri"/>
                <a:cs typeface="Calibri"/>
              </a:rPr>
              <a:t>Include:</a:t>
            </a:r>
          </a:p>
          <a:p>
            <a:pPr marL="171450" indent="-171450">
              <a:buFont typeface="Arial"/>
              <a:buChar char="•"/>
            </a:pPr>
            <a:r>
              <a:rPr lang="en-US" dirty="0">
                <a:ea typeface="Calibri"/>
                <a:cs typeface="Calibri"/>
              </a:rPr>
              <a:t>Run off from cars, farming, </a:t>
            </a:r>
          </a:p>
          <a:p>
            <a:pPr marL="171450" indent="-171450">
              <a:buFont typeface="Arial"/>
              <a:buChar char="•"/>
            </a:pPr>
            <a:r>
              <a:rPr lang="en-US" dirty="0">
                <a:ea typeface="Calibri"/>
                <a:cs typeface="Calibri"/>
              </a:rPr>
              <a:t>Leisure – </a:t>
            </a:r>
            <a:r>
              <a:rPr lang="en-US" dirty="0" err="1">
                <a:ea typeface="Calibri"/>
                <a:cs typeface="Calibri"/>
              </a:rPr>
              <a:t>eg</a:t>
            </a:r>
            <a:r>
              <a:rPr lang="en-US" dirty="0">
                <a:ea typeface="Calibri"/>
                <a:cs typeface="Calibri"/>
              </a:rPr>
              <a:t> golf courses using pesticides to keep weeds back running into aquifer</a:t>
            </a:r>
          </a:p>
          <a:p>
            <a:pPr marL="171450" indent="-171450">
              <a:buFont typeface="Arial"/>
              <a:buChar char="•"/>
            </a:pPr>
            <a:r>
              <a:rPr lang="en-US" dirty="0">
                <a:ea typeface="Calibri"/>
                <a:cs typeface="Calibri"/>
              </a:rPr>
              <a:t>Agriculture - pesticides and manure leaking into aquifer</a:t>
            </a:r>
          </a:p>
          <a:p>
            <a:pPr marL="171450" indent="-171450">
              <a:buFont typeface="Arial"/>
              <a:buChar char="•"/>
            </a:pPr>
            <a:r>
              <a:rPr lang="en-US" dirty="0">
                <a:ea typeface="Calibri"/>
                <a:cs typeface="Calibri"/>
              </a:rPr>
              <a:t>Landfill - leaking of chemicals into aquifer</a:t>
            </a:r>
          </a:p>
          <a:p>
            <a:pPr marL="171450" indent="-171450">
              <a:buFont typeface="Arial"/>
              <a:buChar char="•"/>
            </a:pPr>
            <a:r>
              <a:rPr lang="en-US" dirty="0">
                <a:ea typeface="Calibri"/>
                <a:cs typeface="Calibri"/>
              </a:rPr>
              <a:t>Home - sewage, chemicals (</a:t>
            </a:r>
            <a:r>
              <a:rPr lang="en-US" dirty="0" err="1">
                <a:ea typeface="Calibri"/>
                <a:cs typeface="Calibri"/>
              </a:rPr>
              <a:t>eg</a:t>
            </a:r>
            <a:r>
              <a:rPr lang="en-US" dirty="0">
                <a:ea typeface="Calibri"/>
                <a:cs typeface="Calibri"/>
              </a:rPr>
              <a:t> paint) and fuel leaking into aquifer</a:t>
            </a:r>
          </a:p>
        </p:txBody>
      </p:sp>
      <p:sp>
        <p:nvSpPr>
          <p:cNvPr id="4" name="Slide Number Placeholder 3"/>
          <p:cNvSpPr>
            <a:spLocks noGrp="1"/>
          </p:cNvSpPr>
          <p:nvPr>
            <p:ph type="sldNum" sz="quarter" idx="5"/>
          </p:nvPr>
        </p:nvSpPr>
        <p:spPr/>
        <p:txBody>
          <a:bodyPr/>
          <a:lstStyle/>
          <a:p>
            <a:fld id="{CFF765B1-1745-4F6E-AD8B-A018D6C0582C}" type="slidenum">
              <a:t>12</a:t>
            </a:fld>
            <a:endParaRPr lang="en-US"/>
          </a:p>
        </p:txBody>
      </p:sp>
    </p:spTree>
    <p:extLst>
      <p:ext uri="{BB962C8B-B14F-4D97-AF65-F5344CB8AC3E}">
        <p14:creationId xmlns:p14="http://schemas.microsoft.com/office/powerpoint/2010/main" val="176394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You've probably heard about how sewage is polluting our seas.</a:t>
            </a:r>
          </a:p>
        </p:txBody>
      </p:sp>
      <p:sp>
        <p:nvSpPr>
          <p:cNvPr id="4" name="Slide Number Placeholder 3"/>
          <p:cNvSpPr>
            <a:spLocks noGrp="1"/>
          </p:cNvSpPr>
          <p:nvPr>
            <p:ph type="sldNum" sz="quarter" idx="5"/>
          </p:nvPr>
        </p:nvSpPr>
        <p:spPr/>
        <p:txBody>
          <a:bodyPr/>
          <a:lstStyle/>
          <a:p>
            <a:fld id="{CFF765B1-1745-4F6E-AD8B-A018D6C0582C}" type="slidenum">
              <a:t>13</a:t>
            </a:fld>
            <a:endParaRPr lang="en-US"/>
          </a:p>
        </p:txBody>
      </p:sp>
    </p:spTree>
    <p:extLst>
      <p:ext uri="{BB962C8B-B14F-4D97-AF65-F5344CB8AC3E}">
        <p14:creationId xmlns:p14="http://schemas.microsoft.com/office/powerpoint/2010/main" val="55024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Why does sewage end up in the sea.</a:t>
            </a:r>
            <a:endParaRPr lang="en-US" dirty="0"/>
          </a:p>
          <a:p>
            <a:r>
              <a:rPr lang="en-US" dirty="0">
                <a:ea typeface="Calibri"/>
                <a:cs typeface="Calibri"/>
              </a:rPr>
              <a:t>Under dry conditions – wastewater is treated in a treatment works before clean water is discharged into the sea.</a:t>
            </a:r>
          </a:p>
          <a:p>
            <a:r>
              <a:rPr lang="en-US" dirty="0">
                <a:ea typeface="Calibri"/>
                <a:cs typeface="Calibri"/>
              </a:rPr>
              <a:t>When it rains, the extra rainfall is stored in a storm tank under the ground.  After the rain this water can be pumped back into the treatment works.</a:t>
            </a:r>
          </a:p>
          <a:p>
            <a:r>
              <a:rPr lang="en-US" dirty="0">
                <a:ea typeface="Calibri"/>
                <a:cs typeface="Calibri"/>
              </a:rPr>
              <a:t>Our sewage system was built in the Victorian era when there were much less people living in the city.  The sewage system is not sufficient for our bigger city.  In heavy rain, the amount of water cannot be stored in the storm tank and so overflows into the sea.</a:t>
            </a:r>
          </a:p>
          <a:p>
            <a:r>
              <a:rPr lang="en-US" dirty="0">
                <a:ea typeface="Calibri"/>
                <a:cs typeface="Calibri"/>
              </a:rPr>
              <a:t>We need a new, better sewage system but this costs a lot of money to build.</a:t>
            </a:r>
          </a:p>
        </p:txBody>
      </p:sp>
      <p:sp>
        <p:nvSpPr>
          <p:cNvPr id="4" name="Slide Number Placeholder 3"/>
          <p:cNvSpPr>
            <a:spLocks noGrp="1"/>
          </p:cNvSpPr>
          <p:nvPr>
            <p:ph type="sldNum" sz="quarter" idx="5"/>
          </p:nvPr>
        </p:nvSpPr>
        <p:spPr/>
        <p:txBody>
          <a:bodyPr/>
          <a:lstStyle/>
          <a:p>
            <a:fld id="{CFF765B1-1745-4F6E-AD8B-A018D6C0582C}" type="slidenum">
              <a:t>14</a:t>
            </a:fld>
            <a:endParaRPr lang="en-US"/>
          </a:p>
        </p:txBody>
      </p:sp>
    </p:spTree>
    <p:extLst>
      <p:ext uri="{BB962C8B-B14F-4D97-AF65-F5344CB8AC3E}">
        <p14:creationId xmlns:p14="http://schemas.microsoft.com/office/powerpoint/2010/main" val="3766246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What's in the picture?!</a:t>
            </a:r>
            <a:endParaRPr lang="en-US" dirty="0"/>
          </a:p>
          <a:p>
            <a:r>
              <a:rPr lang="en-US" dirty="0">
                <a:ea typeface="Calibri" panose="020F0502020204030204"/>
                <a:cs typeface="Calibri" panose="020F0502020204030204"/>
              </a:rPr>
              <a:t>It's a fat-berg.</a:t>
            </a:r>
          </a:p>
          <a:p>
            <a:endParaRPr lang="en-US" dirty="0"/>
          </a:p>
          <a:p>
            <a:r>
              <a:rPr lang="en-US"/>
              <a:t>The fats and oils we use to cook and clean with collect inside our sewers. Over time, they harden to a concrete-like material and restrict the flow of wastewater in the pipes.</a:t>
            </a:r>
          </a:p>
          <a:p>
            <a:r>
              <a:rPr lang="en-US" dirty="0"/>
              <a:t>These blockages can cause wastewater to back up through toilets and sinks into homes and businesses – or escape through manholes into streets and rivers. </a:t>
            </a:r>
            <a:endParaRPr lang="en-US" dirty="0">
              <a:ea typeface="Calibri"/>
              <a:cs typeface="Calibri"/>
            </a:endParaRPr>
          </a:p>
          <a:p>
            <a:r>
              <a:rPr lang="en-US" dirty="0"/>
              <a:t>As well as causing blockages leading to flooding, a build-up of fat, oils and grease can also put our wastewater pumping stations out of action, causing pollution in local streams and bathing waters.</a:t>
            </a:r>
            <a:endParaRPr lang="en-US">
              <a:ea typeface="Calibri"/>
              <a:cs typeface="Calibri"/>
            </a:endParaRPr>
          </a:p>
          <a:p>
            <a:endParaRPr lang="en-US" dirty="0">
              <a:ea typeface="Calibri"/>
              <a:cs typeface="Calibri"/>
            </a:endParaRPr>
          </a:p>
          <a:p>
            <a:r>
              <a:rPr lang="en-US" dirty="0">
                <a:ea typeface="Calibri"/>
                <a:cs typeface="Calibri"/>
              </a:rPr>
              <a:t>Every year 20,000 blockages occur in our sewers because of fats, oils and grease.</a:t>
            </a:r>
          </a:p>
          <a:p>
            <a:r>
              <a:rPr lang="en-US" dirty="0">
                <a:ea typeface="Calibri"/>
                <a:cs typeface="Calibri"/>
              </a:rPr>
              <a:t>To stop this we need to ensure that we put fats, oils and grease from our cooking and our plates into the bin, not down the drain.</a:t>
            </a:r>
          </a:p>
          <a:p>
            <a:endParaRPr lang="en-US" dirty="0">
              <a:ea typeface="Calibri"/>
              <a:cs typeface="Calibri"/>
            </a:endParaRPr>
          </a:p>
          <a:p>
            <a:r>
              <a:rPr lang="en-US" dirty="0">
                <a:ea typeface="Calibri"/>
                <a:cs typeface="Calibri"/>
              </a:rPr>
              <a:t>We also need to ensure that only poo and pee is flushed down our toilets. Cotton buds and wipes should be throw in the bin not put down the drain.</a:t>
            </a:r>
          </a:p>
        </p:txBody>
      </p:sp>
      <p:sp>
        <p:nvSpPr>
          <p:cNvPr id="4" name="Slide Number Placeholder 3"/>
          <p:cNvSpPr>
            <a:spLocks noGrp="1"/>
          </p:cNvSpPr>
          <p:nvPr>
            <p:ph type="sldNum" sz="quarter" idx="5"/>
          </p:nvPr>
        </p:nvSpPr>
        <p:spPr/>
        <p:txBody>
          <a:bodyPr/>
          <a:lstStyle/>
          <a:p>
            <a:fld id="{CFF765B1-1745-4F6E-AD8B-A018D6C0582C}" type="slidenum">
              <a:t>15</a:t>
            </a:fld>
            <a:endParaRPr lang="en-US"/>
          </a:p>
        </p:txBody>
      </p:sp>
    </p:spTree>
    <p:extLst>
      <p:ext uri="{BB962C8B-B14F-4D97-AF65-F5344CB8AC3E}">
        <p14:creationId xmlns:p14="http://schemas.microsoft.com/office/powerpoint/2010/main" val="169448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t>16</a:t>
            </a:fld>
            <a:endParaRPr lang="en-US"/>
          </a:p>
        </p:txBody>
      </p:sp>
    </p:spTree>
    <p:extLst>
      <p:ext uri="{BB962C8B-B14F-4D97-AF65-F5344CB8AC3E}">
        <p14:creationId xmlns:p14="http://schemas.microsoft.com/office/powerpoint/2010/main" val="59278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F765B1-1745-4F6E-AD8B-A018D6C0582C}" type="slidenum">
              <a:rPr lang="en-US"/>
              <a:t>17</a:t>
            </a:fld>
            <a:endParaRPr lang="en-US"/>
          </a:p>
        </p:txBody>
      </p:sp>
    </p:spTree>
    <p:extLst>
      <p:ext uri="{BB962C8B-B14F-4D97-AF65-F5344CB8AC3E}">
        <p14:creationId xmlns:p14="http://schemas.microsoft.com/office/powerpoint/2010/main" val="864931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clip shows the impact of Blue Planet 2 and how this has inspired changemakers across the country</a:t>
            </a:r>
            <a:endParaRPr lang="en-US" dirty="0"/>
          </a:p>
        </p:txBody>
      </p:sp>
      <p:sp>
        <p:nvSpPr>
          <p:cNvPr id="4" name="Slide Number Placeholder 3"/>
          <p:cNvSpPr>
            <a:spLocks noGrp="1"/>
          </p:cNvSpPr>
          <p:nvPr>
            <p:ph type="sldNum" sz="quarter" idx="5"/>
          </p:nvPr>
        </p:nvSpPr>
        <p:spPr/>
        <p:txBody>
          <a:bodyPr/>
          <a:lstStyle/>
          <a:p>
            <a:fld id="{CFF765B1-1745-4F6E-AD8B-A018D6C0582C}" type="slidenum">
              <a:rPr lang="en-US"/>
              <a:t>18</a:t>
            </a:fld>
            <a:endParaRPr lang="en-US"/>
          </a:p>
        </p:txBody>
      </p:sp>
    </p:spTree>
    <p:extLst>
      <p:ext uri="{BB962C8B-B14F-4D97-AF65-F5344CB8AC3E}">
        <p14:creationId xmlns:p14="http://schemas.microsoft.com/office/powerpoint/2010/main" val="3447582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Substitute with other local changemakers</a:t>
            </a:r>
          </a:p>
        </p:txBody>
      </p:sp>
      <p:sp>
        <p:nvSpPr>
          <p:cNvPr id="4" name="Slide Number Placeholder 3"/>
          <p:cNvSpPr>
            <a:spLocks noGrp="1"/>
          </p:cNvSpPr>
          <p:nvPr>
            <p:ph type="sldNum" sz="quarter" idx="5"/>
          </p:nvPr>
        </p:nvSpPr>
        <p:spPr/>
        <p:txBody>
          <a:bodyPr/>
          <a:lstStyle/>
          <a:p>
            <a:fld id="{CFF765B1-1745-4F6E-AD8B-A018D6C0582C}" type="slidenum">
              <a:rPr lang="en-US"/>
              <a:t>19</a:t>
            </a:fld>
            <a:endParaRPr lang="en-US"/>
          </a:p>
        </p:txBody>
      </p:sp>
    </p:spTree>
    <p:extLst>
      <p:ext uri="{BB962C8B-B14F-4D97-AF65-F5344CB8AC3E}">
        <p14:creationId xmlns:p14="http://schemas.microsoft.com/office/powerpoint/2010/main" val="319756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term we will thinking about water in our assemblies.</a:t>
            </a:r>
          </a:p>
          <a:p>
            <a:endParaRPr lang="en-US" dirty="0">
              <a:cs typeface="Calibri"/>
            </a:endParaRPr>
          </a:p>
        </p:txBody>
      </p:sp>
      <p:sp>
        <p:nvSpPr>
          <p:cNvPr id="4" name="Slide Number Placeholder 3"/>
          <p:cNvSpPr>
            <a:spLocks noGrp="1"/>
          </p:cNvSpPr>
          <p:nvPr>
            <p:ph type="sldNum" sz="quarter" idx="5"/>
          </p:nvPr>
        </p:nvSpPr>
        <p:spPr/>
        <p:txBody>
          <a:bodyPr/>
          <a:lstStyle/>
          <a:p>
            <a:fld id="{8E0DDEF5-E7CA-48A0-B390-228C6705C608}" type="slidenum">
              <a:t>2</a:t>
            </a:fld>
            <a:endParaRPr lang="en-US"/>
          </a:p>
        </p:txBody>
      </p:sp>
    </p:spTree>
    <p:extLst>
      <p:ext uri="{BB962C8B-B14F-4D97-AF65-F5344CB8AC3E}">
        <p14:creationId xmlns:p14="http://schemas.microsoft.com/office/powerpoint/2010/main" val="352401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Boyan Slat is a Dutch inventor who’s passionate about creating megaprojects to address planetary problems. </a:t>
            </a:r>
            <a:endParaRPr lang="en-US" dirty="0"/>
          </a:p>
          <a:p>
            <a:r>
              <a:rPr lang="en-GB" dirty="0"/>
              <a:t>He started the company The Ocean Cleanup which aims to rid the world's oceans of plastic.</a:t>
            </a:r>
            <a:endParaRPr lang="en-US" dirty="0">
              <a:ea typeface="Calibri"/>
              <a:cs typeface="Calibri"/>
            </a:endParaRPr>
          </a:p>
          <a:p>
            <a:r>
              <a:rPr lang="en-GB" dirty="0"/>
              <a:t>His invention consists of a giant tube made of durable plastic and a nylon screen, so fish don't get caught.</a:t>
            </a:r>
            <a:endParaRPr lang="en-US" dirty="0"/>
          </a:p>
          <a:p>
            <a:r>
              <a:rPr lang="en-GB" dirty="0"/>
              <a:t> It uses ocean currents to collect and trap rubbish as small as 1cm.  </a:t>
            </a:r>
            <a:endParaRPr lang="en-US">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rPr lang="en-US"/>
              <a:t>20</a:t>
            </a:fld>
            <a:endParaRPr lang="en-US"/>
          </a:p>
        </p:txBody>
      </p:sp>
    </p:spTree>
    <p:extLst>
      <p:ext uri="{BB962C8B-B14F-4D97-AF65-F5344CB8AC3E}">
        <p14:creationId xmlns:p14="http://schemas.microsoft.com/office/powerpoint/2010/main" val="2246544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Eg</a:t>
            </a:r>
            <a:r>
              <a:rPr lang="en-US" dirty="0">
                <a:ea typeface="Calibri"/>
                <a:cs typeface="Calibri"/>
              </a:rPr>
              <a:t> of a raingarden at </a:t>
            </a:r>
            <a:r>
              <a:rPr lang="en-US" dirty="0" err="1">
                <a:ea typeface="Calibri"/>
                <a:cs typeface="Calibri"/>
              </a:rPr>
              <a:t>Moulsecoomb</a:t>
            </a:r>
            <a:r>
              <a:rPr lang="en-US" dirty="0">
                <a:ea typeface="Calibri"/>
                <a:cs typeface="Calibri"/>
              </a:rPr>
              <a:t> Primary</a:t>
            </a:r>
          </a:p>
          <a:p>
            <a:r>
              <a:rPr lang="en-US" dirty="0">
                <a:ea typeface="Calibri"/>
                <a:cs typeface="Calibri"/>
              </a:rPr>
              <a:t>Rain from the drainpipes is diverted directly into raised beds and into ponds.</a:t>
            </a:r>
          </a:p>
          <a:p>
            <a:r>
              <a:rPr lang="en-US" dirty="0">
                <a:ea typeface="Calibri"/>
                <a:cs typeface="Calibri"/>
              </a:rPr>
              <a:t>The plants, animals and micro-organisms in the pond filter any pollution and ensure that the water is clean before it filters down into the ground.</a:t>
            </a:r>
          </a:p>
        </p:txBody>
      </p:sp>
      <p:sp>
        <p:nvSpPr>
          <p:cNvPr id="4" name="Slide Number Placeholder 3"/>
          <p:cNvSpPr>
            <a:spLocks noGrp="1"/>
          </p:cNvSpPr>
          <p:nvPr>
            <p:ph type="sldNum" sz="quarter" idx="5"/>
          </p:nvPr>
        </p:nvSpPr>
        <p:spPr/>
        <p:txBody>
          <a:bodyPr/>
          <a:lstStyle/>
          <a:p>
            <a:fld id="{CFF765B1-1745-4F6E-AD8B-A018D6C0582C}" type="slidenum">
              <a:rPr lang="en-US"/>
              <a:t>25</a:t>
            </a:fld>
            <a:endParaRPr lang="en-US"/>
          </a:p>
        </p:txBody>
      </p:sp>
    </p:spTree>
    <p:extLst>
      <p:ext uri="{BB962C8B-B14F-4D97-AF65-F5344CB8AC3E}">
        <p14:creationId xmlns:p14="http://schemas.microsoft.com/office/powerpoint/2010/main" val="2836038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rPr lang="en-US"/>
              <a:t>33</a:t>
            </a:fld>
            <a:endParaRPr lang="en-US"/>
          </a:p>
        </p:txBody>
      </p:sp>
    </p:spTree>
    <p:extLst>
      <p:ext uri="{BB962C8B-B14F-4D97-AF65-F5344CB8AC3E}">
        <p14:creationId xmlns:p14="http://schemas.microsoft.com/office/powerpoint/2010/main" val="2216256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5 L is around about the number of </a:t>
            </a:r>
            <a:r>
              <a:rPr lang="en-US" dirty="0" err="1">
                <a:ea typeface="Calibri"/>
                <a:cs typeface="Calibri"/>
              </a:rPr>
              <a:t>litres</a:t>
            </a:r>
            <a:r>
              <a:rPr lang="en-US" dirty="0">
                <a:ea typeface="Calibri"/>
                <a:cs typeface="Calibri"/>
              </a:rPr>
              <a:t> in a large can</a:t>
            </a:r>
          </a:p>
        </p:txBody>
      </p:sp>
      <p:sp>
        <p:nvSpPr>
          <p:cNvPr id="4" name="Slide Number Placeholder 3"/>
          <p:cNvSpPr>
            <a:spLocks noGrp="1"/>
          </p:cNvSpPr>
          <p:nvPr>
            <p:ph type="sldNum" sz="quarter" idx="5"/>
          </p:nvPr>
        </p:nvSpPr>
        <p:spPr/>
        <p:txBody>
          <a:bodyPr/>
          <a:lstStyle/>
          <a:p>
            <a:fld id="{CFF765B1-1745-4F6E-AD8B-A018D6C0582C}" type="slidenum">
              <a:rPr lang="en-US"/>
              <a:t>34</a:t>
            </a:fld>
            <a:endParaRPr lang="en-US"/>
          </a:p>
        </p:txBody>
      </p:sp>
    </p:spTree>
    <p:extLst>
      <p:ext uri="{BB962C8B-B14F-4D97-AF65-F5344CB8AC3E}">
        <p14:creationId xmlns:p14="http://schemas.microsoft.com/office/powerpoint/2010/main" val="3298664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120 L is approximately the amount of water in a large fish tank</a:t>
            </a:r>
          </a:p>
        </p:txBody>
      </p:sp>
      <p:sp>
        <p:nvSpPr>
          <p:cNvPr id="4" name="Slide Number Placeholder 3"/>
          <p:cNvSpPr>
            <a:spLocks noGrp="1"/>
          </p:cNvSpPr>
          <p:nvPr>
            <p:ph type="sldNum" sz="quarter" idx="5"/>
          </p:nvPr>
        </p:nvSpPr>
        <p:spPr/>
        <p:txBody>
          <a:bodyPr/>
          <a:lstStyle/>
          <a:p>
            <a:fld id="{CFF765B1-1745-4F6E-AD8B-A018D6C0582C}" type="slidenum">
              <a:rPr lang="en-US"/>
              <a:t>36</a:t>
            </a:fld>
            <a:endParaRPr lang="en-US"/>
          </a:p>
        </p:txBody>
      </p:sp>
    </p:spTree>
    <p:extLst>
      <p:ext uri="{BB962C8B-B14F-4D97-AF65-F5344CB8AC3E}">
        <p14:creationId xmlns:p14="http://schemas.microsoft.com/office/powerpoint/2010/main" val="3641169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rPr lang="en-US"/>
              <a:t>38</a:t>
            </a:fld>
            <a:endParaRPr lang="en-US"/>
          </a:p>
        </p:txBody>
      </p:sp>
    </p:spTree>
    <p:extLst>
      <p:ext uri="{BB962C8B-B14F-4D97-AF65-F5344CB8AC3E}">
        <p14:creationId xmlns:p14="http://schemas.microsoft.com/office/powerpoint/2010/main" val="3536977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Over the last 6 assemblies, we've been considering issues and solutions around water.</a:t>
            </a:r>
            <a:endParaRPr lang="en-US" dirty="0"/>
          </a:p>
          <a:p>
            <a:r>
              <a:rPr lang="en-US" dirty="0">
                <a:ea typeface="Calibri"/>
                <a:cs typeface="Calibri"/>
              </a:rPr>
              <a:t>What can you remember about why it's so important, what dangers it faces and what people can do to protect it?</a:t>
            </a:r>
          </a:p>
          <a:p>
            <a:r>
              <a:rPr lang="en-US" dirty="0">
                <a:ea typeface="Calibri"/>
                <a:cs typeface="Calibri"/>
              </a:rPr>
              <a:t>Let's share some of the impact we have had a school community.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rPr lang="en-US"/>
              <a:t>39</a:t>
            </a:fld>
            <a:endParaRPr lang="en-US"/>
          </a:p>
        </p:txBody>
      </p:sp>
    </p:spTree>
    <p:extLst>
      <p:ext uri="{BB962C8B-B14F-4D97-AF65-F5344CB8AC3E}">
        <p14:creationId xmlns:p14="http://schemas.microsoft.com/office/powerpoint/2010/main" val="2430421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chance to reflect about the importance of water and it's role in the natural world.</a:t>
            </a:r>
          </a:p>
        </p:txBody>
      </p:sp>
      <p:sp>
        <p:nvSpPr>
          <p:cNvPr id="4" name="Slide Number Placeholder 3"/>
          <p:cNvSpPr>
            <a:spLocks noGrp="1"/>
          </p:cNvSpPr>
          <p:nvPr>
            <p:ph type="sldNum" sz="quarter" idx="5"/>
          </p:nvPr>
        </p:nvSpPr>
        <p:spPr/>
        <p:txBody>
          <a:bodyPr/>
          <a:lstStyle/>
          <a:p>
            <a:fld id="{CFF765B1-1745-4F6E-AD8B-A018D6C0582C}" type="slidenum">
              <a:rPr lang="en-US"/>
              <a:t>43</a:t>
            </a:fld>
            <a:endParaRPr lang="en-US"/>
          </a:p>
        </p:txBody>
      </p:sp>
    </p:spTree>
    <p:extLst>
      <p:ext uri="{BB962C8B-B14F-4D97-AF65-F5344CB8AC3E}">
        <p14:creationId xmlns:p14="http://schemas.microsoft.com/office/powerpoint/2010/main" val="261981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E0DDEF5-E7CA-48A0-B390-228C6705C608}" type="slidenum">
              <a:t>3</a:t>
            </a:fld>
            <a:endParaRPr lang="en-US"/>
          </a:p>
        </p:txBody>
      </p:sp>
    </p:spTree>
    <p:extLst>
      <p:ext uri="{BB962C8B-B14F-4D97-AF65-F5344CB8AC3E}">
        <p14:creationId xmlns:p14="http://schemas.microsoft.com/office/powerpoint/2010/main" val="415771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Ensure pupils understand water cycle.  Include impact of Surface run-off</a:t>
            </a:r>
            <a:endParaRPr lang="en-US" dirty="0"/>
          </a:p>
        </p:txBody>
      </p:sp>
      <p:sp>
        <p:nvSpPr>
          <p:cNvPr id="4" name="Slide Number Placeholder 3"/>
          <p:cNvSpPr>
            <a:spLocks noGrp="1"/>
          </p:cNvSpPr>
          <p:nvPr>
            <p:ph type="sldNum" sz="quarter" idx="5"/>
          </p:nvPr>
        </p:nvSpPr>
        <p:spPr/>
        <p:txBody>
          <a:bodyPr/>
          <a:lstStyle/>
          <a:p>
            <a:fld id="{8E0DDEF5-E7CA-48A0-B390-228C6705C608}" type="slidenum">
              <a:t>4</a:t>
            </a:fld>
            <a:endParaRPr lang="en-US"/>
          </a:p>
        </p:txBody>
      </p:sp>
    </p:spTree>
    <p:extLst>
      <p:ext uri="{BB962C8B-B14F-4D97-AF65-F5344CB8AC3E}">
        <p14:creationId xmlns:p14="http://schemas.microsoft.com/office/powerpoint/2010/main" val="315496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Do they know what an aquifer is?</a:t>
            </a:r>
          </a:p>
          <a:p>
            <a:r>
              <a:rPr lang="en-US" dirty="0">
                <a:ea typeface="Calibri"/>
                <a:cs typeface="Calibri"/>
              </a:rPr>
              <a:t>The next film will explain more.</a:t>
            </a:r>
          </a:p>
        </p:txBody>
      </p:sp>
      <p:sp>
        <p:nvSpPr>
          <p:cNvPr id="4" name="Slide Number Placeholder 3"/>
          <p:cNvSpPr>
            <a:spLocks noGrp="1"/>
          </p:cNvSpPr>
          <p:nvPr>
            <p:ph type="sldNum" sz="quarter" idx="5"/>
          </p:nvPr>
        </p:nvSpPr>
        <p:spPr/>
        <p:txBody>
          <a:bodyPr/>
          <a:lstStyle/>
          <a:p>
            <a:fld id="{8E0DDEF5-E7CA-48A0-B390-228C6705C608}" type="slidenum">
              <a:t>5</a:t>
            </a:fld>
            <a:endParaRPr lang="en-US"/>
          </a:p>
        </p:txBody>
      </p:sp>
    </p:spTree>
    <p:extLst>
      <p:ext uri="{BB962C8B-B14F-4D97-AF65-F5344CB8AC3E}">
        <p14:creationId xmlns:p14="http://schemas.microsoft.com/office/powerpoint/2010/main" val="391543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E0DDEF5-E7CA-48A0-B390-228C6705C608}" type="slidenum">
              <a:t>6</a:t>
            </a:fld>
            <a:endParaRPr lang="en-US"/>
          </a:p>
        </p:txBody>
      </p:sp>
    </p:spTree>
    <p:extLst>
      <p:ext uri="{BB962C8B-B14F-4D97-AF65-F5344CB8AC3E}">
        <p14:creationId xmlns:p14="http://schemas.microsoft.com/office/powerpoint/2010/main" val="2733594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E0DDEF5-E7CA-48A0-B390-228C6705C608}" type="slidenum">
              <a:t>7</a:t>
            </a:fld>
            <a:endParaRPr lang="en-US"/>
          </a:p>
        </p:txBody>
      </p:sp>
    </p:spTree>
    <p:extLst>
      <p:ext uri="{BB962C8B-B14F-4D97-AF65-F5344CB8AC3E}">
        <p14:creationId xmlns:p14="http://schemas.microsoft.com/office/powerpoint/2010/main" val="3524010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t>8</a:t>
            </a:fld>
            <a:endParaRPr lang="en-US"/>
          </a:p>
        </p:txBody>
      </p:sp>
    </p:spTree>
    <p:extLst>
      <p:ext uri="{BB962C8B-B14F-4D97-AF65-F5344CB8AC3E}">
        <p14:creationId xmlns:p14="http://schemas.microsoft.com/office/powerpoint/2010/main" val="59278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FF765B1-1745-4F6E-AD8B-A018D6C0582C}" type="slidenum">
              <a:t>9</a:t>
            </a:fld>
            <a:endParaRPr lang="en-US"/>
          </a:p>
        </p:txBody>
      </p:sp>
    </p:spTree>
    <p:extLst>
      <p:ext uri="{BB962C8B-B14F-4D97-AF65-F5344CB8AC3E}">
        <p14:creationId xmlns:p14="http://schemas.microsoft.com/office/powerpoint/2010/main" val="1987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203BC1-2108-4627-941F-852517C3654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23147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03BC1-2108-4627-941F-852517C3654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420181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03BC1-2108-4627-941F-852517C3654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78804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03BC1-2108-4627-941F-852517C3654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38865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203BC1-2108-4627-941F-852517C3654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291592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203BC1-2108-4627-941F-852517C3654B}"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58653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203BC1-2108-4627-941F-852517C3654B}"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376368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203BC1-2108-4627-941F-852517C3654B}"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151591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03BC1-2108-4627-941F-852517C3654B}"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129300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03BC1-2108-4627-941F-852517C3654B}"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209963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203BC1-2108-4627-941F-852517C3654B}"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54661-9C15-45B5-A6AA-3628093C8A5E}" type="slidenum">
              <a:rPr lang="en-US" smtClean="0"/>
              <a:t>‹#›</a:t>
            </a:fld>
            <a:endParaRPr lang="en-US"/>
          </a:p>
        </p:txBody>
      </p:sp>
    </p:spTree>
    <p:extLst>
      <p:ext uri="{BB962C8B-B14F-4D97-AF65-F5344CB8AC3E}">
        <p14:creationId xmlns:p14="http://schemas.microsoft.com/office/powerpoint/2010/main" val="130870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03BC1-2108-4627-941F-852517C3654B}" type="datetimeFigureOut">
              <a:rPr lang="en-US" smtClean="0"/>
              <a:t>10/21/2024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54661-9C15-45B5-A6AA-3628093C8A5E}" type="slidenum">
              <a:rPr lang="en-US" smtClean="0"/>
              <a:t>‹#›</a:t>
            </a:fld>
            <a:endParaRPr lang="en-US"/>
          </a:p>
        </p:txBody>
      </p:sp>
    </p:spTree>
    <p:extLst>
      <p:ext uri="{BB962C8B-B14F-4D97-AF65-F5344CB8AC3E}">
        <p14:creationId xmlns:p14="http://schemas.microsoft.com/office/powerpoint/2010/main" val="1730489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GT-NC9r-q5U?feature=oembed" TargetMode="External"/><Relationship Id="rId5" Type="http://schemas.openxmlformats.org/officeDocument/2006/relationships/image" Target="../media/image14.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vSz9lRbl_0I?feature=oembed"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IW3jEIYBFzg?feature=oembed" TargetMode="External"/><Relationship Id="rId5" Type="http://schemas.openxmlformats.org/officeDocument/2006/relationships/image" Target="../media/image18.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Pv1Otdg4fok?feature=oembed"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AZ0VZM1rz78?feature=oembed" TargetMode="External"/><Relationship Id="rId5" Type="http://schemas.openxmlformats.org/officeDocument/2006/relationships/image" Target="../media/image4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gRY7TYBx-is?feature=oembed" TargetMode="External"/><Relationship Id="rId5" Type="http://schemas.openxmlformats.org/officeDocument/2006/relationships/image" Target="../media/image6.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City Our World</a:t>
            </a:r>
            <a:br>
              <a:rPr lang="en-US" sz="3600" b="1" dirty="0">
                <a:cs typeface="Calibri Light"/>
              </a:rPr>
            </a:br>
            <a:r>
              <a:rPr lang="en-US" sz="3600" b="1" dirty="0">
                <a:cs typeface="Calibri Light"/>
              </a:rPr>
              <a:t>  Week 1 - Celebrating Water</a:t>
            </a:r>
            <a:endParaRPr lang="en-US" sz="3600" dirty="0">
              <a:ea typeface="Calibri Light"/>
              <a:cs typeface="Calibri Light"/>
            </a:endParaRPr>
          </a:p>
        </p:txBody>
      </p:sp>
      <p:pic>
        <p:nvPicPr>
          <p:cNvPr id="4" name="Picture 3" descr="A black text on a white background&#10;&#10;Description automatically generated">
            <a:extLst>
              <a:ext uri="{FF2B5EF4-FFF2-40B4-BE49-F238E27FC236}">
                <a16:creationId xmlns:a16="http://schemas.microsoft.com/office/drawing/2014/main" id="{1D989F4E-A933-826F-41B2-52C835EA2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2851" y="180801"/>
            <a:ext cx="3457814" cy="1001975"/>
          </a:xfrm>
          <a:prstGeom prst="rect">
            <a:avLst/>
          </a:prstGeom>
          <a:ln w="12700">
            <a:solidFill>
              <a:schemeClr val="tx1"/>
            </a:solidFill>
          </a:ln>
        </p:spPr>
      </p:pic>
    </p:spTree>
    <p:extLst>
      <p:ext uri="{BB962C8B-B14F-4D97-AF65-F5344CB8AC3E}">
        <p14:creationId xmlns:p14="http://schemas.microsoft.com/office/powerpoint/2010/main" val="184667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dirty="0">
                <a:cs typeface="Calibri Light"/>
              </a:rPr>
              <a:t>  2 -What are the issues around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7" name="Picture 6" descr="13-Year drought creates frightening ...">
            <a:extLst>
              <a:ext uri="{FF2B5EF4-FFF2-40B4-BE49-F238E27FC236}">
                <a16:creationId xmlns:a16="http://schemas.microsoft.com/office/drawing/2014/main" id="{D4630753-4CD4-1575-C261-796FC1E44F52}"/>
              </a:ext>
            </a:extLst>
          </p:cNvPr>
          <p:cNvPicPr>
            <a:picLocks noChangeAspect="1"/>
          </p:cNvPicPr>
          <p:nvPr/>
        </p:nvPicPr>
        <p:blipFill>
          <a:blip r:embed="rId4"/>
          <a:stretch>
            <a:fillRect/>
          </a:stretch>
        </p:blipFill>
        <p:spPr>
          <a:xfrm>
            <a:off x="181514" y="2413239"/>
            <a:ext cx="4812820" cy="2721634"/>
          </a:xfrm>
          <a:prstGeom prst="rect">
            <a:avLst/>
          </a:prstGeom>
        </p:spPr>
      </p:pic>
      <p:pic>
        <p:nvPicPr>
          <p:cNvPr id="9" name="Picture 8" descr="dirty water plastic pollution Stock ...">
            <a:extLst>
              <a:ext uri="{FF2B5EF4-FFF2-40B4-BE49-F238E27FC236}">
                <a16:creationId xmlns:a16="http://schemas.microsoft.com/office/drawing/2014/main" id="{BDDFAD6D-97CB-752F-15E0-5E167CFB263B}"/>
              </a:ext>
            </a:extLst>
          </p:cNvPr>
          <p:cNvPicPr>
            <a:picLocks noChangeAspect="1"/>
          </p:cNvPicPr>
          <p:nvPr/>
        </p:nvPicPr>
        <p:blipFill>
          <a:blip r:embed="rId5"/>
          <a:stretch>
            <a:fillRect/>
          </a:stretch>
        </p:blipFill>
        <p:spPr>
          <a:xfrm>
            <a:off x="5160125" y="2413690"/>
            <a:ext cx="4085865" cy="2720735"/>
          </a:xfrm>
          <a:prstGeom prst="rect">
            <a:avLst/>
          </a:prstGeom>
        </p:spPr>
      </p:pic>
      <p:pic>
        <p:nvPicPr>
          <p:cNvPr id="10" name="Picture 9" descr="Would you like a glass of dirty water?">
            <a:extLst>
              <a:ext uri="{FF2B5EF4-FFF2-40B4-BE49-F238E27FC236}">
                <a16:creationId xmlns:a16="http://schemas.microsoft.com/office/drawing/2014/main" id="{2128E60C-BE83-DCAE-D092-43AC25F3B5F6}"/>
              </a:ext>
            </a:extLst>
          </p:cNvPr>
          <p:cNvPicPr>
            <a:picLocks noChangeAspect="1"/>
          </p:cNvPicPr>
          <p:nvPr/>
        </p:nvPicPr>
        <p:blipFill>
          <a:blip r:embed="rId6"/>
          <a:stretch>
            <a:fillRect/>
          </a:stretch>
        </p:blipFill>
        <p:spPr>
          <a:xfrm>
            <a:off x="9438287" y="2414947"/>
            <a:ext cx="2574445" cy="2718219"/>
          </a:xfrm>
          <a:prstGeom prst="rect">
            <a:avLst/>
          </a:prstGeom>
        </p:spPr>
      </p:pic>
    </p:spTree>
    <p:extLst>
      <p:ext uri="{BB962C8B-B14F-4D97-AF65-F5344CB8AC3E}">
        <p14:creationId xmlns:p14="http://schemas.microsoft.com/office/powerpoint/2010/main" val="141853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dirty="0">
                <a:cs typeface="Calibri Light"/>
              </a:rPr>
              <a:t>  2 - What are the issues around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7" name="Picture 6" descr="Climate change: Water shortages in England 'within 25 years' - BBC News">
            <a:extLst>
              <a:ext uri="{FF2B5EF4-FFF2-40B4-BE49-F238E27FC236}">
                <a16:creationId xmlns:a16="http://schemas.microsoft.com/office/drawing/2014/main" id="{133E9EFC-BEFE-F8FF-6ACB-B78085F8BAAD}"/>
              </a:ext>
            </a:extLst>
          </p:cNvPr>
          <p:cNvPicPr>
            <a:picLocks noChangeAspect="1"/>
          </p:cNvPicPr>
          <p:nvPr/>
        </p:nvPicPr>
        <p:blipFill>
          <a:blip r:embed="rId4"/>
          <a:stretch>
            <a:fillRect/>
          </a:stretch>
        </p:blipFill>
        <p:spPr>
          <a:xfrm>
            <a:off x="96328" y="1504501"/>
            <a:ext cx="5917721" cy="3388923"/>
          </a:xfrm>
          <a:prstGeom prst="rect">
            <a:avLst/>
          </a:prstGeom>
        </p:spPr>
      </p:pic>
      <p:pic>
        <p:nvPicPr>
          <p:cNvPr id="6" name="Picture 5" descr="water shortages">
            <a:extLst>
              <a:ext uri="{FF2B5EF4-FFF2-40B4-BE49-F238E27FC236}">
                <a16:creationId xmlns:a16="http://schemas.microsoft.com/office/drawing/2014/main" id="{EF94A435-FD3E-64D5-1452-C926BE9E7A91}"/>
              </a:ext>
            </a:extLst>
          </p:cNvPr>
          <p:cNvPicPr>
            <a:picLocks noChangeAspect="1"/>
          </p:cNvPicPr>
          <p:nvPr/>
        </p:nvPicPr>
        <p:blipFill>
          <a:blip r:embed="rId5"/>
          <a:stretch>
            <a:fillRect/>
          </a:stretch>
        </p:blipFill>
        <p:spPr>
          <a:xfrm>
            <a:off x="6098966" y="1498660"/>
            <a:ext cx="5917540" cy="5169019"/>
          </a:xfrm>
          <a:prstGeom prst="rect">
            <a:avLst/>
          </a:prstGeom>
        </p:spPr>
      </p:pic>
      <p:sp>
        <p:nvSpPr>
          <p:cNvPr id="10" name="TextBox 9">
            <a:extLst>
              <a:ext uri="{FF2B5EF4-FFF2-40B4-BE49-F238E27FC236}">
                <a16:creationId xmlns:a16="http://schemas.microsoft.com/office/drawing/2014/main" id="{98DF0F2D-48B5-5A26-FB47-3013DF9F69E3}"/>
              </a:ext>
            </a:extLst>
          </p:cNvPr>
          <p:cNvSpPr txBox="1"/>
          <p:nvPr/>
        </p:nvSpPr>
        <p:spPr>
          <a:xfrm>
            <a:off x="97610" y="5033905"/>
            <a:ext cx="589845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The average British person uses 140L of water a day</a:t>
            </a:r>
            <a:endParaRPr lang="en-US" sz="3200" dirty="0"/>
          </a:p>
        </p:txBody>
      </p:sp>
    </p:spTree>
    <p:extLst>
      <p:ext uri="{BB962C8B-B14F-4D97-AF65-F5344CB8AC3E}">
        <p14:creationId xmlns:p14="http://schemas.microsoft.com/office/powerpoint/2010/main" val="50132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dirty="0">
                <a:cs typeface="Calibri Light"/>
              </a:rPr>
              <a:t>  2 - What are the issues around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6" name="Content Placeholder 5" descr="Why Do You See Colorful 'Rainbow ...">
            <a:extLst>
              <a:ext uri="{FF2B5EF4-FFF2-40B4-BE49-F238E27FC236}">
                <a16:creationId xmlns:a16="http://schemas.microsoft.com/office/drawing/2014/main" id="{B0FE06C6-115E-8274-F573-78D32CB6F192}"/>
              </a:ext>
            </a:extLst>
          </p:cNvPr>
          <p:cNvPicPr>
            <a:picLocks noGrp="1" noChangeAspect="1"/>
          </p:cNvPicPr>
          <p:nvPr>
            <p:ph idx="1"/>
          </p:nvPr>
        </p:nvPicPr>
        <p:blipFill>
          <a:blip r:embed="rId4"/>
          <a:stretch>
            <a:fillRect/>
          </a:stretch>
        </p:blipFill>
        <p:spPr>
          <a:xfrm>
            <a:off x="3176048" y="1361341"/>
            <a:ext cx="9017298" cy="6056282"/>
          </a:xfrm>
        </p:spPr>
      </p:pic>
      <p:sp>
        <p:nvSpPr>
          <p:cNvPr id="8" name="TextBox 7">
            <a:extLst>
              <a:ext uri="{FF2B5EF4-FFF2-40B4-BE49-F238E27FC236}">
                <a16:creationId xmlns:a16="http://schemas.microsoft.com/office/drawing/2014/main" id="{07ED8853-79B2-5AB6-EE36-5DBD9D5C82AF}"/>
              </a:ext>
            </a:extLst>
          </p:cNvPr>
          <p:cNvSpPr txBox="1"/>
          <p:nvPr/>
        </p:nvSpPr>
        <p:spPr>
          <a:xfrm>
            <a:off x="-4347" y="1367018"/>
            <a:ext cx="3181657"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dirty="0">
              <a:solidFill>
                <a:srgbClr val="002060"/>
              </a:solidFill>
              <a:ea typeface="Calibri"/>
              <a:cs typeface="Calibri"/>
            </a:endParaRPr>
          </a:p>
          <a:p>
            <a:pPr algn="l"/>
            <a:r>
              <a:rPr lang="en-US" sz="3200" b="1" dirty="0" err="1">
                <a:solidFill>
                  <a:srgbClr val="002060"/>
                </a:solidFill>
                <a:ea typeface="Calibri"/>
                <a:cs typeface="Calibri"/>
              </a:rPr>
              <a:t>Drainbows</a:t>
            </a:r>
          </a:p>
          <a:p>
            <a:endParaRPr lang="en-US" sz="3200" b="1" dirty="0">
              <a:solidFill>
                <a:srgbClr val="002060"/>
              </a:solidFill>
              <a:ea typeface="Calibri"/>
              <a:cs typeface="Calibri"/>
            </a:endParaRPr>
          </a:p>
          <a:p>
            <a:r>
              <a:rPr lang="en-US" sz="3200" b="1" dirty="0">
                <a:solidFill>
                  <a:srgbClr val="002060"/>
                </a:solidFill>
                <a:ea typeface="Calibri"/>
                <a:cs typeface="Calibri"/>
              </a:rPr>
              <a:t>Have you ever seen one?</a:t>
            </a:r>
          </a:p>
          <a:p>
            <a:endParaRPr lang="en-US" sz="3200" b="1" dirty="0">
              <a:solidFill>
                <a:srgbClr val="002060"/>
              </a:solidFill>
              <a:ea typeface="Calibri"/>
              <a:cs typeface="Calibri"/>
            </a:endParaRPr>
          </a:p>
          <a:p>
            <a:r>
              <a:rPr lang="en-US" sz="3200" b="1" dirty="0">
                <a:solidFill>
                  <a:srgbClr val="002060"/>
                </a:solidFill>
                <a:ea typeface="Calibri"/>
                <a:cs typeface="Calibri"/>
              </a:rPr>
              <a:t>Do you like them?</a:t>
            </a:r>
          </a:p>
          <a:p>
            <a:endParaRPr lang="en-US" sz="3200" b="1" dirty="0">
              <a:solidFill>
                <a:srgbClr val="002060"/>
              </a:solidFill>
              <a:ea typeface="Calibri"/>
              <a:cs typeface="Calibri"/>
            </a:endParaRPr>
          </a:p>
          <a:p>
            <a:endParaRPr lang="en-US" sz="3200" b="1" dirty="0">
              <a:solidFill>
                <a:srgbClr val="002060"/>
              </a:solidFill>
              <a:ea typeface="Calibri"/>
              <a:cs typeface="Calibri"/>
            </a:endParaRPr>
          </a:p>
          <a:p>
            <a:endParaRPr lang="en-US" sz="3200" b="1" dirty="0">
              <a:solidFill>
                <a:srgbClr val="002060"/>
              </a:solidFill>
              <a:ea typeface="Calibri"/>
              <a:cs typeface="Calibri"/>
            </a:endParaRPr>
          </a:p>
          <a:p>
            <a:endParaRPr lang="en-US" sz="3200" b="1" dirty="0">
              <a:solidFill>
                <a:srgbClr val="002060"/>
              </a:solidFill>
              <a:ea typeface="Calibri"/>
              <a:cs typeface="Calibri"/>
            </a:endParaRPr>
          </a:p>
          <a:p>
            <a:endParaRPr lang="en-US" sz="3200" b="1" dirty="0">
              <a:solidFill>
                <a:srgbClr val="002060"/>
              </a:solidFill>
              <a:ea typeface="Calibri"/>
              <a:cs typeface="Calibri"/>
            </a:endParaRPr>
          </a:p>
        </p:txBody>
      </p:sp>
    </p:spTree>
    <p:extLst>
      <p:ext uri="{BB962C8B-B14F-4D97-AF65-F5344CB8AC3E}">
        <p14:creationId xmlns:p14="http://schemas.microsoft.com/office/powerpoint/2010/main" val="266229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D553-29C6-EA83-3B22-9C591A2C2E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6844DC-2A21-5586-AD2E-38905EBC5CEE}"/>
              </a:ext>
            </a:extLst>
          </p:cNvPr>
          <p:cNvSpPr>
            <a:spLocks noGrp="1"/>
          </p:cNvSpPr>
          <p:nvPr>
            <p:ph idx="1"/>
          </p:nvPr>
        </p:nvSpPr>
        <p:spPr/>
        <p:txBody>
          <a:bodyPr vert="horz" lIns="91440" tIns="45720" rIns="91440" bIns="45720" rtlCol="0" anchor="t">
            <a:normAutofit/>
          </a:bodyPr>
          <a:lstStyle/>
          <a:p>
            <a:r>
              <a:rPr lang="en-US" dirty="0">
                <a:solidFill>
                  <a:srgbClr val="FF0000"/>
                </a:solidFill>
                <a:cs typeface="Calibri"/>
              </a:rPr>
              <a:t>Replace next slide with one that reflects your local situation</a:t>
            </a:r>
            <a:endParaRPr lang="en-US" dirty="0">
              <a:solidFill>
                <a:srgbClr val="FF0000"/>
              </a:solidFill>
            </a:endParaRPr>
          </a:p>
        </p:txBody>
      </p:sp>
    </p:spTree>
    <p:extLst>
      <p:ext uri="{BB962C8B-B14F-4D97-AF65-F5344CB8AC3E}">
        <p14:creationId xmlns:p14="http://schemas.microsoft.com/office/powerpoint/2010/main" val="389106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dirty="0">
                <a:cs typeface="Calibri Light"/>
              </a:rPr>
              <a:t>  2 - What are the issues around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7" name="Content Placeholder 6" descr="A cartoon of a neighborhood&#10;&#10;Description automatically generated">
            <a:extLst>
              <a:ext uri="{FF2B5EF4-FFF2-40B4-BE49-F238E27FC236}">
                <a16:creationId xmlns:a16="http://schemas.microsoft.com/office/drawing/2014/main" id="{F978BFF6-2969-B52A-6A79-7D649329CA78}"/>
              </a:ext>
            </a:extLst>
          </p:cNvPr>
          <p:cNvPicPr>
            <a:picLocks noGrp="1" noChangeAspect="1"/>
          </p:cNvPicPr>
          <p:nvPr>
            <p:ph idx="1"/>
          </p:nvPr>
        </p:nvPicPr>
        <p:blipFill>
          <a:blip r:embed="rId4"/>
          <a:stretch>
            <a:fillRect/>
          </a:stretch>
        </p:blipFill>
        <p:spPr>
          <a:xfrm>
            <a:off x="1564658" y="1354570"/>
            <a:ext cx="9367482" cy="5501265"/>
          </a:xfrm>
        </p:spPr>
      </p:pic>
    </p:spTree>
    <p:extLst>
      <p:ext uri="{BB962C8B-B14F-4D97-AF65-F5344CB8AC3E}">
        <p14:creationId xmlns:p14="http://schemas.microsoft.com/office/powerpoint/2010/main" val="11099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dirty="0">
                <a:cs typeface="Calibri Light"/>
              </a:rPr>
              <a:t>  2 - What are the issues around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3" name="Online Media 2" title="Raw sewage pumped into sea on Sussex beach as heavy rainfall causes overflows">
            <a:hlinkClick r:id="" action="ppaction://media"/>
            <a:extLst>
              <a:ext uri="{FF2B5EF4-FFF2-40B4-BE49-F238E27FC236}">
                <a16:creationId xmlns:a16="http://schemas.microsoft.com/office/drawing/2014/main" id="{557932EC-63A7-04F6-ACFF-F0D393D3703E}"/>
              </a:ext>
            </a:extLst>
          </p:cNvPr>
          <p:cNvPicPr>
            <a:picLocks noGrp="1" noRot="1" noChangeAspect="1"/>
          </p:cNvPicPr>
          <p:nvPr>
            <p:ph idx="1"/>
            <a:videoFile r:link="rId1"/>
          </p:nvPr>
        </p:nvPicPr>
        <p:blipFill>
          <a:blip r:embed="rId5"/>
          <a:stretch>
            <a:fillRect/>
          </a:stretch>
        </p:blipFill>
        <p:spPr>
          <a:xfrm>
            <a:off x="1316471" y="1354571"/>
            <a:ext cx="9876126" cy="5501264"/>
          </a:xfrm>
        </p:spPr>
      </p:pic>
    </p:spTree>
    <p:extLst>
      <p:ext uri="{BB962C8B-B14F-4D97-AF65-F5344CB8AC3E}">
        <p14:creationId xmlns:p14="http://schemas.microsoft.com/office/powerpoint/2010/main" val="2898402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dirty="0">
                <a:cs typeface="Calibri Light"/>
              </a:rPr>
              <a:t>  2 - What are the issues around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6" name="Content Placeholder 5" descr="A diagram of a water system&#10;&#10;Description automatically generated">
            <a:extLst>
              <a:ext uri="{FF2B5EF4-FFF2-40B4-BE49-F238E27FC236}">
                <a16:creationId xmlns:a16="http://schemas.microsoft.com/office/drawing/2014/main" id="{23FC1E2C-2D73-00B2-433E-49D3E4E39F67}"/>
              </a:ext>
            </a:extLst>
          </p:cNvPr>
          <p:cNvPicPr>
            <a:picLocks noGrp="1" noChangeAspect="1"/>
          </p:cNvPicPr>
          <p:nvPr>
            <p:ph idx="1"/>
          </p:nvPr>
        </p:nvPicPr>
        <p:blipFill>
          <a:blip r:embed="rId4"/>
          <a:stretch>
            <a:fillRect/>
          </a:stretch>
        </p:blipFill>
        <p:spPr>
          <a:xfrm>
            <a:off x="-7547" y="1356040"/>
            <a:ext cx="12020189" cy="5491790"/>
          </a:xfrm>
        </p:spPr>
      </p:pic>
    </p:spTree>
    <p:extLst>
      <p:ext uri="{BB962C8B-B14F-4D97-AF65-F5344CB8AC3E}">
        <p14:creationId xmlns:p14="http://schemas.microsoft.com/office/powerpoint/2010/main" val="267978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dirty="0">
                <a:cs typeface="Calibri Light"/>
              </a:rPr>
              <a:t>  2 - What are the issues around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3" name="Content Placeholder 2" descr="Cardiff sewer fat weighing 800 tonnes ...">
            <a:extLst>
              <a:ext uri="{FF2B5EF4-FFF2-40B4-BE49-F238E27FC236}">
                <a16:creationId xmlns:a16="http://schemas.microsoft.com/office/drawing/2014/main" id="{1DCB79D1-2A0C-C74B-BDFC-11A2D765D9DA}"/>
              </a:ext>
            </a:extLst>
          </p:cNvPr>
          <p:cNvPicPr>
            <a:picLocks noGrp="1" noChangeAspect="1"/>
          </p:cNvPicPr>
          <p:nvPr>
            <p:ph idx="1"/>
          </p:nvPr>
        </p:nvPicPr>
        <p:blipFill>
          <a:blip r:embed="rId4"/>
          <a:stretch>
            <a:fillRect/>
          </a:stretch>
        </p:blipFill>
        <p:spPr>
          <a:xfrm>
            <a:off x="540948" y="1490289"/>
            <a:ext cx="8982253" cy="5065142"/>
          </a:xfrm>
        </p:spPr>
      </p:pic>
      <p:pic>
        <p:nvPicPr>
          <p:cNvPr id="6" name="Picture 5" descr="clogging your sewer pipes">
            <a:extLst>
              <a:ext uri="{FF2B5EF4-FFF2-40B4-BE49-F238E27FC236}">
                <a16:creationId xmlns:a16="http://schemas.microsoft.com/office/drawing/2014/main" id="{F2D43ECD-915C-D8BB-70FF-0577CBF7623A}"/>
              </a:ext>
            </a:extLst>
          </p:cNvPr>
          <p:cNvPicPr>
            <a:picLocks noChangeAspect="1"/>
          </p:cNvPicPr>
          <p:nvPr/>
        </p:nvPicPr>
        <p:blipFill>
          <a:blip r:embed="rId5"/>
          <a:stretch>
            <a:fillRect/>
          </a:stretch>
        </p:blipFill>
        <p:spPr>
          <a:xfrm>
            <a:off x="7456997" y="4325159"/>
            <a:ext cx="4481063" cy="2233342"/>
          </a:xfrm>
          <a:prstGeom prst="rect">
            <a:avLst/>
          </a:prstGeom>
        </p:spPr>
      </p:pic>
    </p:spTree>
    <p:extLst>
      <p:ext uri="{BB962C8B-B14F-4D97-AF65-F5344CB8AC3E}">
        <p14:creationId xmlns:p14="http://schemas.microsoft.com/office/powerpoint/2010/main" val="251142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dirty="0">
                <a:cs typeface="Calibri Light"/>
              </a:rPr>
              <a:t>  2- What are the issues around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3" name="TextBox 2">
            <a:extLst>
              <a:ext uri="{FF2B5EF4-FFF2-40B4-BE49-F238E27FC236}">
                <a16:creationId xmlns:a16="http://schemas.microsoft.com/office/drawing/2014/main" id="{FAA050D6-02EF-ED1A-7978-7F367BD549FF}"/>
              </a:ext>
            </a:extLst>
          </p:cNvPr>
          <p:cNvSpPr txBox="1"/>
          <p:nvPr/>
        </p:nvSpPr>
        <p:spPr>
          <a:xfrm>
            <a:off x="474107" y="1854596"/>
            <a:ext cx="1059769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ea typeface="Calibri"/>
                <a:cs typeface="Calibri"/>
              </a:rPr>
              <a:t>Next week we'll look at </a:t>
            </a:r>
            <a:endParaRPr lang="en-US"/>
          </a:p>
          <a:p>
            <a:pPr algn="ctr"/>
            <a:endParaRPr lang="en-US" sz="4400" b="1" dirty="0">
              <a:ea typeface="Calibri"/>
              <a:cs typeface="Calibri"/>
            </a:endParaRPr>
          </a:p>
          <a:p>
            <a:pPr algn="ctr"/>
            <a:r>
              <a:rPr lang="en-US" sz="4400" b="1" dirty="0">
                <a:ea typeface="Calibri"/>
                <a:cs typeface="Calibri"/>
              </a:rPr>
              <a:t>Change Makers</a:t>
            </a:r>
            <a:endParaRPr lang="en-US" sz="4400" dirty="0">
              <a:ea typeface="Calibri"/>
              <a:cs typeface="Calibri"/>
            </a:endParaRPr>
          </a:p>
          <a:p>
            <a:pPr algn="ctr"/>
            <a:endParaRPr lang="en-US" sz="4400" dirty="0">
              <a:ea typeface="Calibri"/>
              <a:cs typeface="Calibri"/>
            </a:endParaRPr>
          </a:p>
          <a:p>
            <a:pPr algn="ctr"/>
            <a:r>
              <a:rPr lang="en-US" sz="4400" dirty="0">
                <a:ea typeface="Calibri"/>
                <a:cs typeface="Calibri"/>
              </a:rPr>
              <a:t> around the theme of water</a:t>
            </a:r>
          </a:p>
        </p:txBody>
      </p:sp>
    </p:spTree>
    <p:extLst>
      <p:ext uri="{BB962C8B-B14F-4D97-AF65-F5344CB8AC3E}">
        <p14:creationId xmlns:p14="http://schemas.microsoft.com/office/powerpoint/2010/main" val="427553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164194"/>
          </a:solidFill>
        </p:spPr>
        <p:txBody>
          <a:bodyPr>
            <a:normAutofit/>
          </a:bodyPr>
          <a:lstStyle/>
          <a:p>
            <a:r>
              <a:rPr lang="en-US" dirty="0">
                <a:solidFill>
                  <a:schemeClr val="bg1"/>
                </a:solidFill>
                <a:cs typeface="Calibri Light"/>
              </a:rPr>
              <a:t>  </a:t>
            </a:r>
            <a:r>
              <a:rPr lang="en-US" sz="3600" b="1" dirty="0">
                <a:solidFill>
                  <a:schemeClr val="bg1"/>
                </a:solidFill>
                <a:cs typeface="Calibri Light"/>
              </a:rPr>
              <a:t>Our Schools Our World </a:t>
            </a:r>
            <a:br>
              <a:rPr lang="en-US" sz="3600" b="1" dirty="0">
                <a:solidFill>
                  <a:schemeClr val="bg1"/>
                </a:solidFill>
                <a:cs typeface="Calibri Light"/>
              </a:rPr>
            </a:br>
            <a:r>
              <a:rPr lang="en-US" sz="3600" dirty="0">
                <a:solidFill>
                  <a:schemeClr val="bg1"/>
                </a:solidFill>
                <a:cs typeface="Calibri Light"/>
              </a:rPr>
              <a:t>  3 - Changemakers across the country</a:t>
            </a:r>
            <a:endParaRPr lang="en-US" sz="3600" dirty="0">
              <a:solidFill>
                <a:schemeClr val="bg1"/>
              </a:solidFill>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B4DF7BE5-EFEE-1F3A-BEB9-0A5F6B9E0477}"/>
              </a:ext>
            </a:extLst>
          </p:cNvPr>
          <p:cNvSpPr>
            <a:spLocks noGrp="1"/>
          </p:cNvSpPr>
          <p:nvPr>
            <p:ph idx="1"/>
          </p:nvPr>
        </p:nvSpPr>
        <p:spPr/>
        <p:txBody>
          <a:bodyPr vert="horz" lIns="91440" tIns="45720" rIns="91440" bIns="45720" rtlCol="0" anchor="t">
            <a:normAutofit/>
          </a:bodyPr>
          <a:lstStyle/>
          <a:p>
            <a:pPr marL="0" indent="0">
              <a:buNone/>
            </a:pPr>
            <a:r>
              <a:rPr lang="en-US" b="1">
                <a:ea typeface="Calibri"/>
                <a:cs typeface="Calibri"/>
              </a:rPr>
              <a:t>Week 3</a:t>
            </a:r>
            <a:endParaRPr lang="en-US" b="1"/>
          </a:p>
          <a:p>
            <a:pPr marL="0" indent="0">
              <a:buNone/>
            </a:pPr>
            <a:r>
              <a:rPr lang="en-US" dirty="0">
                <a:ea typeface="Calibri"/>
                <a:cs typeface="Calibri"/>
              </a:rPr>
              <a:t>A look at changemakers working to improve our water quality</a:t>
            </a:r>
          </a:p>
        </p:txBody>
      </p:sp>
    </p:spTree>
    <p:extLst>
      <p:ext uri="{BB962C8B-B14F-4D97-AF65-F5344CB8AC3E}">
        <p14:creationId xmlns:p14="http://schemas.microsoft.com/office/powerpoint/2010/main" val="398439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1 - Celebrating Water</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851" y="180801"/>
            <a:ext cx="3457814" cy="1001975"/>
          </a:xfrm>
          <a:prstGeom prst="rect">
            <a:avLst/>
          </a:prstGeom>
          <a:ln w="12700">
            <a:solidFill>
              <a:schemeClr val="tx1"/>
            </a:solidFill>
          </a:ln>
        </p:spPr>
      </p:pic>
      <p:pic>
        <p:nvPicPr>
          <p:cNvPr id="7" name="Online Media 6" title="I Am Water">
            <a:hlinkClick r:id="" action="ppaction://media"/>
            <a:extLst>
              <a:ext uri="{FF2B5EF4-FFF2-40B4-BE49-F238E27FC236}">
                <a16:creationId xmlns:a16="http://schemas.microsoft.com/office/drawing/2014/main" id="{187C95F7-DF52-2ED8-EA2F-E6A1D9181096}"/>
              </a:ext>
            </a:extLst>
          </p:cNvPr>
          <p:cNvPicPr>
            <a:picLocks noGrp="1" noRot="1" noChangeAspect="1"/>
          </p:cNvPicPr>
          <p:nvPr>
            <p:ph idx="1"/>
            <a:videoFile r:link="rId1"/>
          </p:nvPr>
        </p:nvPicPr>
        <p:blipFill>
          <a:blip r:embed="rId5"/>
          <a:stretch>
            <a:fillRect/>
          </a:stretch>
        </p:blipFill>
        <p:spPr>
          <a:xfrm>
            <a:off x="1371889" y="1340717"/>
            <a:ext cx="9696017" cy="5528973"/>
          </a:xfrm>
        </p:spPr>
      </p:pic>
    </p:spTree>
    <p:extLst>
      <p:ext uri="{BB962C8B-B14F-4D97-AF65-F5344CB8AC3E}">
        <p14:creationId xmlns:p14="http://schemas.microsoft.com/office/powerpoint/2010/main" val="114861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164194"/>
          </a:solidFill>
        </p:spPr>
        <p:txBody>
          <a:bodyPr>
            <a:normAutofit/>
          </a:bodyPr>
          <a:lstStyle/>
          <a:p>
            <a:r>
              <a:rPr lang="en-US" dirty="0">
                <a:solidFill>
                  <a:schemeClr val="bg1"/>
                </a:solidFill>
                <a:cs typeface="Calibri Light"/>
              </a:rPr>
              <a:t>  </a:t>
            </a:r>
            <a:r>
              <a:rPr lang="en-US" sz="3600" b="1" dirty="0">
                <a:solidFill>
                  <a:schemeClr val="bg1"/>
                </a:solidFill>
                <a:cs typeface="Calibri Light"/>
              </a:rPr>
              <a:t>Our Schools Our World </a:t>
            </a:r>
            <a:br>
              <a:rPr lang="en-US" sz="3600" b="1" dirty="0">
                <a:solidFill>
                  <a:schemeClr val="bg1"/>
                </a:solidFill>
                <a:cs typeface="Calibri Light"/>
              </a:rPr>
            </a:br>
            <a:r>
              <a:rPr lang="en-US" sz="3600" dirty="0">
                <a:solidFill>
                  <a:schemeClr val="bg1"/>
                </a:solidFill>
                <a:cs typeface="Calibri Light"/>
              </a:rPr>
              <a:t>  3 - Changemakers across the country</a:t>
            </a:r>
            <a:endParaRPr lang="en-US" sz="3600" dirty="0">
              <a:solidFill>
                <a:schemeClr val="bg1"/>
              </a:solidFill>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3" name="Online Media 2" title="Sir David Attenborough's plastic message - BBC">
            <a:hlinkClick r:id="" action="ppaction://media"/>
            <a:extLst>
              <a:ext uri="{FF2B5EF4-FFF2-40B4-BE49-F238E27FC236}">
                <a16:creationId xmlns:a16="http://schemas.microsoft.com/office/drawing/2014/main" id="{EB258992-285F-DDC1-3BDD-A55969A4A22F}"/>
              </a:ext>
            </a:extLst>
          </p:cNvPr>
          <p:cNvPicPr>
            <a:picLocks noGrp="1" noRot="1" noChangeAspect="1"/>
          </p:cNvPicPr>
          <p:nvPr>
            <p:ph idx="1"/>
            <a:videoFile r:link="rId1"/>
          </p:nvPr>
        </p:nvPicPr>
        <p:blipFill>
          <a:blip r:embed="rId5"/>
          <a:stretch>
            <a:fillRect/>
          </a:stretch>
        </p:blipFill>
        <p:spPr>
          <a:xfrm>
            <a:off x="1123292" y="1480569"/>
            <a:ext cx="9066811" cy="5170847"/>
          </a:xfrm>
        </p:spPr>
      </p:pic>
    </p:spTree>
    <p:extLst>
      <p:ext uri="{BB962C8B-B14F-4D97-AF65-F5344CB8AC3E}">
        <p14:creationId xmlns:p14="http://schemas.microsoft.com/office/powerpoint/2010/main" val="810802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A8C3-8F0D-963D-F0B7-85AC5B3F0D5F}"/>
              </a:ext>
            </a:extLst>
          </p:cNvPr>
          <p:cNvSpPr>
            <a:spLocks noGrp="1"/>
          </p:cNvSpPr>
          <p:nvPr>
            <p:ph type="title"/>
          </p:nvPr>
        </p:nvSpPr>
        <p:spPr>
          <a:xfrm>
            <a:off x="238664" y="0"/>
            <a:ext cx="10515600" cy="1325563"/>
          </a:xfrm>
        </p:spPr>
        <p:txBody>
          <a:bodyPr/>
          <a:lstStyle/>
          <a:p>
            <a:r>
              <a:rPr lang="en-GB" b="1" dirty="0"/>
              <a:t>Local Water Changemaker </a:t>
            </a:r>
            <a:br>
              <a:rPr lang="en-GB" b="1" dirty="0"/>
            </a:br>
            <a:r>
              <a:rPr lang="en-GB" b="1" dirty="0"/>
              <a:t>Claire Potter </a:t>
            </a:r>
          </a:p>
        </p:txBody>
      </p:sp>
      <p:pic>
        <p:nvPicPr>
          <p:cNvPr id="8" name="Picture 7" descr="A black text on a white background&#10;&#10;Description automatically generated">
            <a:extLst>
              <a:ext uri="{FF2B5EF4-FFF2-40B4-BE49-F238E27FC236}">
                <a16:creationId xmlns:a16="http://schemas.microsoft.com/office/drawing/2014/main" id="{2814DD3D-04C4-99AE-C0CB-C7EBD9971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1258" y="153123"/>
            <a:ext cx="2312078" cy="803222"/>
          </a:xfrm>
          <a:prstGeom prst="rect">
            <a:avLst/>
          </a:prstGeom>
        </p:spPr>
      </p:pic>
      <p:sp>
        <p:nvSpPr>
          <p:cNvPr id="9" name="Title 1">
            <a:extLst>
              <a:ext uri="{FF2B5EF4-FFF2-40B4-BE49-F238E27FC236}">
                <a16:creationId xmlns:a16="http://schemas.microsoft.com/office/drawing/2014/main" id="{104C82E2-95FD-1A21-8DC4-B59C374DD10B}"/>
              </a:ext>
            </a:extLst>
          </p:cNvPr>
          <p:cNvSpPr txBox="1">
            <a:spLocks/>
          </p:cNvSpPr>
          <p:nvPr/>
        </p:nvSpPr>
        <p:spPr>
          <a:xfrm>
            <a:off x="-6927" y="4907"/>
            <a:ext cx="12288981" cy="1339418"/>
          </a:xfrm>
          <a:prstGeom prst="rect">
            <a:avLst/>
          </a:prstGeom>
          <a:solidFill>
            <a:srgbClr val="164194"/>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 </a:t>
            </a:r>
            <a:r>
              <a:rPr lang="en-US" dirty="0">
                <a:solidFill>
                  <a:schemeClr val="bg1"/>
                </a:solidFill>
                <a:cs typeface="Calibri Light"/>
              </a:rPr>
              <a:t> </a:t>
            </a:r>
            <a:r>
              <a:rPr lang="en-US" sz="3600" b="1" dirty="0">
                <a:solidFill>
                  <a:schemeClr val="bg1"/>
                </a:solidFill>
                <a:cs typeface="Calibri Light"/>
              </a:rPr>
              <a:t>Our Schools Our World </a:t>
            </a:r>
            <a:br>
              <a:rPr lang="en-US" sz="3600" b="1" dirty="0">
                <a:solidFill>
                  <a:schemeClr val="bg1"/>
                </a:solidFill>
                <a:cs typeface="Calibri Light"/>
              </a:rPr>
            </a:br>
            <a:r>
              <a:rPr lang="en-US" sz="3600" dirty="0">
                <a:cs typeface="Calibri Light"/>
              </a:rPr>
              <a:t>  </a:t>
            </a:r>
            <a:r>
              <a:rPr lang="en-US" sz="3600" dirty="0">
                <a:solidFill>
                  <a:schemeClr val="bg1"/>
                </a:solidFill>
                <a:cs typeface="Calibri Light"/>
              </a:rPr>
              <a:t> 3 - Local Water Changemaker – Claire Potter</a:t>
            </a:r>
          </a:p>
        </p:txBody>
      </p:sp>
      <p:pic>
        <p:nvPicPr>
          <p:cNvPr id="11" name="Picture 10" descr="A black text on a white background&#10;&#10;Description automatically generated">
            <a:extLst>
              <a:ext uri="{FF2B5EF4-FFF2-40B4-BE49-F238E27FC236}">
                <a16:creationId xmlns:a16="http://schemas.microsoft.com/office/drawing/2014/main" id="{08BFA0E2-B7D1-2A63-1F96-0D59F959AA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6772" y="172175"/>
            <a:ext cx="3457814" cy="988121"/>
          </a:xfrm>
          <a:prstGeom prst="rect">
            <a:avLst/>
          </a:prstGeom>
          <a:ln w="12700">
            <a:solidFill>
              <a:schemeClr val="tx1"/>
            </a:solidFill>
          </a:ln>
        </p:spPr>
      </p:pic>
      <p:sp>
        <p:nvSpPr>
          <p:cNvPr id="4" name="TextBox 3">
            <a:extLst>
              <a:ext uri="{FF2B5EF4-FFF2-40B4-BE49-F238E27FC236}">
                <a16:creationId xmlns:a16="http://schemas.microsoft.com/office/drawing/2014/main" id="{E315A1FC-38D9-D4BB-990D-DFA92414CE8D}"/>
              </a:ext>
            </a:extLst>
          </p:cNvPr>
          <p:cNvSpPr txBox="1"/>
          <p:nvPr/>
        </p:nvSpPr>
        <p:spPr>
          <a:xfrm>
            <a:off x="670615" y="1810662"/>
            <a:ext cx="92544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cs typeface="Calibri"/>
              </a:rPr>
              <a:t>Insert info about local water changemaker</a:t>
            </a:r>
            <a:endParaRPr lang="en-US" dirty="0"/>
          </a:p>
        </p:txBody>
      </p:sp>
    </p:spTree>
    <p:extLst>
      <p:ext uri="{BB962C8B-B14F-4D97-AF65-F5344CB8AC3E}">
        <p14:creationId xmlns:p14="http://schemas.microsoft.com/office/powerpoint/2010/main" val="125359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164194"/>
          </a:solidFill>
        </p:spPr>
        <p:txBody>
          <a:bodyPr/>
          <a:lstStyle/>
          <a:p>
            <a:r>
              <a:rPr lang="en-US" dirty="0">
                <a:cs typeface="Calibri Light"/>
              </a:rPr>
              <a:t>  </a:t>
            </a:r>
            <a:r>
              <a:rPr lang="en-US" sz="3600" b="1" dirty="0">
                <a:solidFill>
                  <a:schemeClr val="bg1"/>
                </a:solidFill>
                <a:cs typeface="Calibri Light"/>
              </a:rPr>
              <a:t>Our Schools Our World </a:t>
            </a:r>
            <a:br>
              <a:rPr lang="en-US" sz="3600" b="1" dirty="0">
                <a:solidFill>
                  <a:schemeClr val="bg1"/>
                </a:solidFill>
                <a:cs typeface="Calibri Light"/>
              </a:rPr>
            </a:br>
            <a:r>
              <a:rPr lang="en-US" sz="3600" dirty="0">
                <a:solidFill>
                  <a:schemeClr val="bg1"/>
                </a:solidFill>
                <a:cs typeface="Calibri Light"/>
              </a:rPr>
              <a:t>  3 - Global Water Changemaker – Boyan Slat</a:t>
            </a:r>
            <a:endParaRPr lang="en-US" sz="3600" dirty="0">
              <a:solidFill>
                <a:schemeClr val="bg1"/>
              </a:solidFill>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16" name="Content Placeholder 15" descr="Our Oceans: A Plastic Soup – State of the Planet">
            <a:extLst>
              <a:ext uri="{FF2B5EF4-FFF2-40B4-BE49-F238E27FC236}">
                <a16:creationId xmlns:a16="http://schemas.microsoft.com/office/drawing/2014/main" id="{7646F63F-E493-04C4-37CE-A10AAE1B9CBE}"/>
              </a:ext>
            </a:extLst>
          </p:cNvPr>
          <p:cNvPicPr>
            <a:picLocks noGrp="1" noChangeAspect="1"/>
          </p:cNvPicPr>
          <p:nvPr>
            <p:ph idx="1"/>
          </p:nvPr>
        </p:nvPicPr>
        <p:blipFill>
          <a:blip r:embed="rId4"/>
          <a:stretch>
            <a:fillRect/>
          </a:stretch>
        </p:blipFill>
        <p:spPr>
          <a:xfrm>
            <a:off x="5078802" y="1549954"/>
            <a:ext cx="3155832" cy="3421813"/>
          </a:xfrm>
        </p:spPr>
      </p:pic>
      <p:pic>
        <p:nvPicPr>
          <p:cNvPr id="8" name="Picture 7" descr="A person with long hair and beard&#10;&#10;Description automatically generated">
            <a:extLst>
              <a:ext uri="{FF2B5EF4-FFF2-40B4-BE49-F238E27FC236}">
                <a16:creationId xmlns:a16="http://schemas.microsoft.com/office/drawing/2014/main" id="{57431212-42DD-E92A-3567-B491143D1192}"/>
              </a:ext>
            </a:extLst>
          </p:cNvPr>
          <p:cNvPicPr>
            <a:picLocks noChangeAspect="1"/>
          </p:cNvPicPr>
          <p:nvPr/>
        </p:nvPicPr>
        <p:blipFill>
          <a:blip r:embed="rId5"/>
          <a:stretch>
            <a:fillRect/>
          </a:stretch>
        </p:blipFill>
        <p:spPr>
          <a:xfrm>
            <a:off x="388551" y="1547313"/>
            <a:ext cx="4543473" cy="4101938"/>
          </a:xfrm>
          <a:prstGeom prst="rect">
            <a:avLst/>
          </a:prstGeom>
        </p:spPr>
      </p:pic>
      <p:pic>
        <p:nvPicPr>
          <p:cNvPr id="12" name="Picture 11" descr="A person standing on a boat&#10;&#10;Description automatically generated">
            <a:extLst>
              <a:ext uri="{FF2B5EF4-FFF2-40B4-BE49-F238E27FC236}">
                <a16:creationId xmlns:a16="http://schemas.microsoft.com/office/drawing/2014/main" id="{F956E9C4-4D31-DC0D-7DF6-691B762C3EC3}"/>
              </a:ext>
            </a:extLst>
          </p:cNvPr>
          <p:cNvPicPr>
            <a:picLocks noChangeAspect="1"/>
          </p:cNvPicPr>
          <p:nvPr/>
        </p:nvPicPr>
        <p:blipFill>
          <a:blip r:embed="rId6"/>
          <a:stretch>
            <a:fillRect/>
          </a:stretch>
        </p:blipFill>
        <p:spPr>
          <a:xfrm>
            <a:off x="8387846" y="1544527"/>
            <a:ext cx="3618837" cy="2140806"/>
          </a:xfrm>
          <a:prstGeom prst="rect">
            <a:avLst/>
          </a:prstGeom>
        </p:spPr>
      </p:pic>
      <p:pic>
        <p:nvPicPr>
          <p:cNvPr id="14" name="Picture 13">
            <a:extLst>
              <a:ext uri="{FF2B5EF4-FFF2-40B4-BE49-F238E27FC236}">
                <a16:creationId xmlns:a16="http://schemas.microsoft.com/office/drawing/2014/main" id="{CACBDA77-CC19-E0D9-ACFF-E8DC697828BD}"/>
              </a:ext>
            </a:extLst>
          </p:cNvPr>
          <p:cNvPicPr>
            <a:picLocks noChangeAspect="1"/>
          </p:cNvPicPr>
          <p:nvPr/>
        </p:nvPicPr>
        <p:blipFill>
          <a:blip r:embed="rId7"/>
          <a:stretch>
            <a:fillRect/>
          </a:stretch>
        </p:blipFill>
        <p:spPr>
          <a:xfrm>
            <a:off x="8393608" y="3865720"/>
            <a:ext cx="3619097" cy="2550153"/>
          </a:xfrm>
          <a:prstGeom prst="rect">
            <a:avLst/>
          </a:prstGeom>
        </p:spPr>
      </p:pic>
      <p:sp>
        <p:nvSpPr>
          <p:cNvPr id="15" name="TextBox 14">
            <a:extLst>
              <a:ext uri="{FF2B5EF4-FFF2-40B4-BE49-F238E27FC236}">
                <a16:creationId xmlns:a16="http://schemas.microsoft.com/office/drawing/2014/main" id="{9086E12E-29E8-9BD2-2AF0-5E5875404BED}"/>
              </a:ext>
            </a:extLst>
          </p:cNvPr>
          <p:cNvSpPr txBox="1"/>
          <p:nvPr/>
        </p:nvSpPr>
        <p:spPr>
          <a:xfrm>
            <a:off x="384043" y="5780054"/>
            <a:ext cx="46989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The Ocean Clean-Up</a:t>
            </a:r>
          </a:p>
        </p:txBody>
      </p:sp>
    </p:spTree>
    <p:extLst>
      <p:ext uri="{BB962C8B-B14F-4D97-AF65-F5344CB8AC3E}">
        <p14:creationId xmlns:p14="http://schemas.microsoft.com/office/powerpoint/2010/main" val="350067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164194"/>
          </a:solidFill>
        </p:spPr>
        <p:txBody>
          <a:bodyPr/>
          <a:lstStyle/>
          <a:p>
            <a:r>
              <a:rPr lang="en-US" dirty="0">
                <a:cs typeface="Calibri Light"/>
              </a:rPr>
              <a:t>  </a:t>
            </a:r>
            <a:r>
              <a:rPr lang="en-US" sz="3600" b="1" dirty="0">
                <a:solidFill>
                  <a:schemeClr val="bg1"/>
                </a:solidFill>
                <a:cs typeface="Calibri Light"/>
              </a:rPr>
              <a:t>Our Schools Our World </a:t>
            </a:r>
            <a:br>
              <a:rPr lang="en-US" sz="3600" b="1" dirty="0">
                <a:solidFill>
                  <a:schemeClr val="bg1"/>
                </a:solidFill>
                <a:cs typeface="Calibri Light"/>
              </a:rPr>
            </a:br>
            <a:r>
              <a:rPr lang="en-US" sz="3600" dirty="0">
                <a:solidFill>
                  <a:schemeClr val="bg1"/>
                </a:solidFill>
                <a:cs typeface="Calibri Light"/>
              </a:rPr>
              <a:t>  3 - Global Water Changemaker – Boyan Slat</a:t>
            </a:r>
            <a:endParaRPr lang="en-US" sz="3600" dirty="0">
              <a:solidFill>
                <a:schemeClr val="bg1"/>
              </a:solidFill>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3" name="Online Media 2" title="This Is The Largest Cleanup in History | The Ocean Cleanup">
            <a:hlinkClick r:id="" action="ppaction://media"/>
            <a:extLst>
              <a:ext uri="{FF2B5EF4-FFF2-40B4-BE49-F238E27FC236}">
                <a16:creationId xmlns:a16="http://schemas.microsoft.com/office/drawing/2014/main" id="{AA9695F3-CC13-B1DA-7379-4ED71DDAB98C}"/>
              </a:ext>
            </a:extLst>
          </p:cNvPr>
          <p:cNvPicPr>
            <a:picLocks noGrp="1" noRot="1" noChangeAspect="1"/>
          </p:cNvPicPr>
          <p:nvPr>
            <p:ph idx="1"/>
            <a:videoFile r:link="rId1"/>
          </p:nvPr>
        </p:nvPicPr>
        <p:blipFill>
          <a:blip r:embed="rId4"/>
          <a:stretch>
            <a:fillRect/>
          </a:stretch>
        </p:blipFill>
        <p:spPr>
          <a:xfrm>
            <a:off x="1784650" y="1566833"/>
            <a:ext cx="8980547" cy="5098960"/>
          </a:xfrm>
        </p:spPr>
      </p:pic>
    </p:spTree>
    <p:extLst>
      <p:ext uri="{BB962C8B-B14F-4D97-AF65-F5344CB8AC3E}">
        <p14:creationId xmlns:p14="http://schemas.microsoft.com/office/powerpoint/2010/main" val="104605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164194"/>
          </a:solidFill>
        </p:spPr>
        <p:txBody>
          <a:bodyPr/>
          <a:lstStyle/>
          <a:p>
            <a:r>
              <a:rPr lang="en-US" dirty="0">
                <a:cs typeface="Calibri Light"/>
              </a:rPr>
              <a:t>  </a:t>
            </a:r>
            <a:r>
              <a:rPr lang="en-US" sz="3600" b="1" dirty="0">
                <a:solidFill>
                  <a:schemeClr val="bg1"/>
                </a:solidFill>
                <a:cs typeface="Calibri Light"/>
              </a:rPr>
              <a:t>Our Schools Our World </a:t>
            </a:r>
            <a:br>
              <a:rPr lang="en-US" sz="3600" b="1" dirty="0">
                <a:solidFill>
                  <a:schemeClr val="bg1"/>
                </a:solidFill>
                <a:cs typeface="Calibri Light"/>
              </a:rPr>
            </a:br>
            <a:r>
              <a:rPr lang="en-US" sz="3600" dirty="0">
                <a:solidFill>
                  <a:schemeClr val="bg1"/>
                </a:solidFill>
                <a:cs typeface="Calibri Light"/>
              </a:rPr>
              <a:t>  3 - Global Water Changemaker – Boyan Slat</a:t>
            </a:r>
            <a:endParaRPr lang="en-US" sz="3600" dirty="0">
              <a:solidFill>
                <a:schemeClr val="bg1"/>
              </a:solidFill>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F154B4F9-EA6E-5355-7854-6E29402C9748}"/>
              </a:ext>
            </a:extLst>
          </p:cNvPr>
          <p:cNvSpPr>
            <a:spLocks noGrp="1"/>
          </p:cNvSpPr>
          <p:nvPr>
            <p:ph idx="1"/>
          </p:nvPr>
        </p:nvSpPr>
        <p:spPr/>
        <p:txBody>
          <a:bodyPr vert="horz" lIns="91440" tIns="45720" rIns="91440" bIns="45720" rtlCol="0" anchor="t">
            <a:normAutofit/>
          </a:bodyPr>
          <a:lstStyle/>
          <a:p>
            <a:pPr marL="0" indent="0" algn="ctr">
              <a:buNone/>
            </a:pPr>
            <a:r>
              <a:rPr lang="en-US" sz="4400" dirty="0">
                <a:ea typeface="Calibri"/>
                <a:cs typeface="Calibri"/>
              </a:rPr>
              <a:t>Next time we'll look at how </a:t>
            </a:r>
            <a:endParaRPr lang="en-US" sz="4400">
              <a:ea typeface="Calibri"/>
              <a:cs typeface="Calibri"/>
            </a:endParaRPr>
          </a:p>
          <a:p>
            <a:pPr marL="0" indent="0" algn="ctr">
              <a:buNone/>
            </a:pPr>
            <a:endParaRPr lang="en-US" sz="4400" dirty="0">
              <a:ea typeface="Calibri"/>
              <a:cs typeface="Calibri"/>
            </a:endParaRPr>
          </a:p>
          <a:p>
            <a:pPr marL="0" indent="0" algn="ctr">
              <a:buNone/>
            </a:pPr>
            <a:r>
              <a:rPr lang="en-US" sz="4400" b="1" dirty="0">
                <a:ea typeface="Calibri"/>
                <a:cs typeface="Calibri"/>
              </a:rPr>
              <a:t>YOU</a:t>
            </a:r>
          </a:p>
          <a:p>
            <a:pPr marL="0" indent="0" algn="ctr">
              <a:buNone/>
            </a:pPr>
            <a:endParaRPr lang="en-US" sz="4400" b="1" dirty="0">
              <a:ea typeface="Calibri"/>
              <a:cs typeface="Calibri"/>
            </a:endParaRPr>
          </a:p>
          <a:p>
            <a:pPr marL="0" indent="0" algn="ctr">
              <a:buNone/>
            </a:pPr>
            <a:r>
              <a:rPr lang="en-US" sz="4400" dirty="0">
                <a:ea typeface="Calibri"/>
                <a:cs typeface="Calibri"/>
              </a:rPr>
              <a:t>can be a changemaker at school and at home</a:t>
            </a:r>
          </a:p>
        </p:txBody>
      </p:sp>
    </p:spTree>
    <p:extLst>
      <p:ext uri="{BB962C8B-B14F-4D97-AF65-F5344CB8AC3E}">
        <p14:creationId xmlns:p14="http://schemas.microsoft.com/office/powerpoint/2010/main" val="342682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 4 - School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5D73FB95-CC45-79B2-A4BF-F06E6E3D95FA}"/>
              </a:ext>
            </a:extLst>
          </p:cNvPr>
          <p:cNvSpPr>
            <a:spLocks noGrp="1"/>
          </p:cNvSpPr>
          <p:nvPr>
            <p:ph idx="1"/>
          </p:nvPr>
        </p:nvSpPr>
        <p:spPr/>
        <p:txBody>
          <a:bodyPr vert="horz" lIns="91440" tIns="45720" rIns="91440" bIns="45720" rtlCol="0" anchor="t">
            <a:normAutofit/>
          </a:bodyPr>
          <a:lstStyle/>
          <a:p>
            <a:pPr marL="0" indent="0">
              <a:buNone/>
            </a:pPr>
            <a:r>
              <a:rPr lang="en-US" b="1" dirty="0">
                <a:ea typeface="Calibri"/>
                <a:cs typeface="Calibri"/>
              </a:rPr>
              <a:t>Week 4</a:t>
            </a:r>
            <a:endParaRPr lang="en-US" b="1" dirty="0"/>
          </a:p>
          <a:p>
            <a:pPr marL="0" indent="0">
              <a:buNone/>
            </a:pPr>
            <a:r>
              <a:rPr lang="en-US" dirty="0">
                <a:ea typeface="Calibri"/>
                <a:cs typeface="Calibri"/>
              </a:rPr>
              <a:t>Considering what actions we can take at school</a:t>
            </a:r>
          </a:p>
        </p:txBody>
      </p:sp>
    </p:spTree>
    <p:extLst>
      <p:ext uri="{BB962C8B-B14F-4D97-AF65-F5344CB8AC3E}">
        <p14:creationId xmlns:p14="http://schemas.microsoft.com/office/powerpoint/2010/main" val="2087548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   4 -School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9" name="TextBox 8">
            <a:extLst>
              <a:ext uri="{FF2B5EF4-FFF2-40B4-BE49-F238E27FC236}">
                <a16:creationId xmlns:a16="http://schemas.microsoft.com/office/drawing/2014/main" id="{AD0981B7-1116-EDE7-C51C-DCC7FB392FD9}"/>
              </a:ext>
            </a:extLst>
          </p:cNvPr>
          <p:cNvSpPr txBox="1"/>
          <p:nvPr/>
        </p:nvSpPr>
        <p:spPr>
          <a:xfrm>
            <a:off x="171317" y="1530413"/>
            <a:ext cx="723269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ea typeface="Calibri"/>
                <a:cs typeface="Calibri"/>
              </a:rPr>
              <a:t>Insert info about what local schools have been doing around water – </a:t>
            </a:r>
            <a:r>
              <a:rPr lang="en-US" sz="2400" err="1">
                <a:solidFill>
                  <a:srgbClr val="FF0000"/>
                </a:solidFill>
                <a:ea typeface="Calibri"/>
                <a:cs typeface="Calibri"/>
              </a:rPr>
              <a:t>eg</a:t>
            </a:r>
            <a:r>
              <a:rPr lang="en-US" sz="2400" dirty="0">
                <a:solidFill>
                  <a:srgbClr val="FF0000"/>
                </a:solidFill>
                <a:ea typeface="Calibri"/>
                <a:cs typeface="Calibri"/>
              </a:rPr>
              <a:t> </a:t>
            </a:r>
            <a:r>
              <a:rPr lang="en-US" sz="2400" err="1">
                <a:solidFill>
                  <a:srgbClr val="FF0000"/>
                </a:solidFill>
                <a:ea typeface="Calibri"/>
                <a:cs typeface="Calibri"/>
              </a:rPr>
              <a:t>SuDS</a:t>
            </a:r>
            <a:r>
              <a:rPr lang="en-US" sz="2400" dirty="0">
                <a:solidFill>
                  <a:srgbClr val="FF0000"/>
                </a:solidFill>
                <a:ea typeface="Calibri"/>
                <a:cs typeface="Calibri"/>
              </a:rPr>
              <a:t>, ponds, water audits</a:t>
            </a:r>
          </a:p>
          <a:p>
            <a:endParaRPr lang="en-US" sz="2400" dirty="0">
              <a:ea typeface="Calibri"/>
              <a:cs typeface="Calibri"/>
            </a:endParaRPr>
          </a:p>
          <a:p>
            <a:endParaRPr lang="en-US" sz="2400" dirty="0">
              <a:ea typeface="Calibri"/>
              <a:cs typeface="Calibri"/>
            </a:endParaRPr>
          </a:p>
          <a:p>
            <a:endParaRPr lang="en-US" sz="4000" dirty="0">
              <a:ea typeface="Calibri"/>
              <a:cs typeface="Calibri"/>
            </a:endParaRPr>
          </a:p>
          <a:p>
            <a:endParaRPr lang="en-US" sz="2400" dirty="0">
              <a:ea typeface="Calibri"/>
              <a:cs typeface="Calibri"/>
            </a:endParaRPr>
          </a:p>
        </p:txBody>
      </p:sp>
    </p:spTree>
    <p:extLst>
      <p:ext uri="{BB962C8B-B14F-4D97-AF65-F5344CB8AC3E}">
        <p14:creationId xmlns:p14="http://schemas.microsoft.com/office/powerpoint/2010/main" val="2068199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   4 -School Actions </a:t>
            </a:r>
            <a:r>
              <a:rPr lang="en-US" sz="3600" dirty="0">
                <a:solidFill>
                  <a:srgbClr val="FF0000"/>
                </a:solidFill>
                <a:cs typeface="Calibri Light"/>
              </a:rPr>
              <a:t>these are B&amp;H examples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14" name="Picture 13" descr="Schools and education - TAP">
            <a:extLst>
              <a:ext uri="{FF2B5EF4-FFF2-40B4-BE49-F238E27FC236}">
                <a16:creationId xmlns:a16="http://schemas.microsoft.com/office/drawing/2014/main" id="{2C43B48B-6AA1-4AF2-4D48-9F25AADDD83B}"/>
              </a:ext>
            </a:extLst>
          </p:cNvPr>
          <p:cNvPicPr>
            <a:picLocks noChangeAspect="1"/>
          </p:cNvPicPr>
          <p:nvPr/>
        </p:nvPicPr>
        <p:blipFill>
          <a:blip r:embed="rId4"/>
          <a:stretch>
            <a:fillRect/>
          </a:stretch>
        </p:blipFill>
        <p:spPr>
          <a:xfrm>
            <a:off x="343709" y="1493539"/>
            <a:ext cx="7766468" cy="5164885"/>
          </a:xfrm>
          <a:prstGeom prst="rect">
            <a:avLst/>
          </a:prstGeom>
        </p:spPr>
      </p:pic>
      <p:pic>
        <p:nvPicPr>
          <p:cNvPr id="3" name="Picture 2" descr="A courtyard with a pond and plants&#10;&#10;Description automatically generated">
            <a:extLst>
              <a:ext uri="{FF2B5EF4-FFF2-40B4-BE49-F238E27FC236}">
                <a16:creationId xmlns:a16="http://schemas.microsoft.com/office/drawing/2014/main" id="{1644AE0F-E121-690C-8F1B-794C4C748857}"/>
              </a:ext>
            </a:extLst>
          </p:cNvPr>
          <p:cNvPicPr>
            <a:picLocks noChangeAspect="1"/>
          </p:cNvPicPr>
          <p:nvPr/>
        </p:nvPicPr>
        <p:blipFill>
          <a:blip r:embed="rId5"/>
          <a:stretch>
            <a:fillRect/>
          </a:stretch>
        </p:blipFill>
        <p:spPr>
          <a:xfrm>
            <a:off x="8276326" y="1489494"/>
            <a:ext cx="3762557" cy="2498787"/>
          </a:xfrm>
          <a:prstGeom prst="rect">
            <a:avLst/>
          </a:prstGeom>
        </p:spPr>
      </p:pic>
      <p:pic>
        <p:nvPicPr>
          <p:cNvPr id="4" name="Picture 3" descr="Moulsecoomb Primary « Landezine ...">
            <a:extLst>
              <a:ext uri="{FF2B5EF4-FFF2-40B4-BE49-F238E27FC236}">
                <a16:creationId xmlns:a16="http://schemas.microsoft.com/office/drawing/2014/main" id="{05D85647-8B40-E004-B2BF-7DB3BE5FD482}"/>
              </a:ext>
            </a:extLst>
          </p:cNvPr>
          <p:cNvPicPr>
            <a:picLocks noChangeAspect="1"/>
          </p:cNvPicPr>
          <p:nvPr/>
        </p:nvPicPr>
        <p:blipFill>
          <a:blip r:embed="rId6"/>
          <a:stretch>
            <a:fillRect/>
          </a:stretch>
        </p:blipFill>
        <p:spPr>
          <a:xfrm>
            <a:off x="8280280" y="4181925"/>
            <a:ext cx="3754647" cy="2491056"/>
          </a:xfrm>
          <a:prstGeom prst="rect">
            <a:avLst/>
          </a:prstGeom>
        </p:spPr>
      </p:pic>
    </p:spTree>
    <p:extLst>
      <p:ext uri="{BB962C8B-B14F-4D97-AF65-F5344CB8AC3E}">
        <p14:creationId xmlns:p14="http://schemas.microsoft.com/office/powerpoint/2010/main" val="422418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   4 -School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5D73FB95-CC45-79B2-A4BF-F06E6E3D95FA}"/>
              </a:ext>
            </a:extLst>
          </p:cNvPr>
          <p:cNvSpPr>
            <a:spLocks noGrp="1"/>
          </p:cNvSpPr>
          <p:nvPr>
            <p:ph idx="1"/>
          </p:nvPr>
        </p:nvSpPr>
        <p:spPr>
          <a:xfrm>
            <a:off x="2218426" y="1566832"/>
            <a:ext cx="7812656" cy="2683565"/>
          </a:xfrm>
        </p:spPr>
        <p:txBody>
          <a:bodyPr vert="horz" lIns="91440" tIns="45720" rIns="91440" bIns="45720" rtlCol="0" anchor="t">
            <a:noAutofit/>
          </a:bodyPr>
          <a:lstStyle/>
          <a:p>
            <a:pPr marL="0" indent="0">
              <a:buNone/>
            </a:pPr>
            <a:r>
              <a:rPr lang="en-US" sz="5400" b="1" dirty="0">
                <a:solidFill>
                  <a:srgbClr val="164194"/>
                </a:solidFill>
                <a:cs typeface="Calibri"/>
              </a:rPr>
              <a:t>Here's a quick water quiz!</a:t>
            </a:r>
          </a:p>
          <a:p>
            <a:pPr marL="0" indent="0">
              <a:buNone/>
            </a:pPr>
            <a:endParaRPr lang="en-US" dirty="0">
              <a:cs typeface="Calibri"/>
            </a:endParaRPr>
          </a:p>
          <a:p>
            <a:pPr marL="0" indent="0">
              <a:buNone/>
            </a:pPr>
            <a:endParaRPr lang="en-US" dirty="0">
              <a:cs typeface="Calibri"/>
            </a:endParaRPr>
          </a:p>
        </p:txBody>
      </p:sp>
      <p:pic>
        <p:nvPicPr>
          <p:cNvPr id="3" name="Picture 2" descr="100,000+ Best Water Photos · 100% Free ...">
            <a:extLst>
              <a:ext uri="{FF2B5EF4-FFF2-40B4-BE49-F238E27FC236}">
                <a16:creationId xmlns:a16="http://schemas.microsoft.com/office/drawing/2014/main" id="{8963D7CC-72A3-CC32-4CF7-6C21769DFDFD}"/>
              </a:ext>
            </a:extLst>
          </p:cNvPr>
          <p:cNvPicPr>
            <a:picLocks noChangeAspect="1"/>
          </p:cNvPicPr>
          <p:nvPr/>
        </p:nvPicPr>
        <p:blipFill>
          <a:blip r:embed="rId3"/>
          <a:stretch>
            <a:fillRect/>
          </a:stretch>
        </p:blipFill>
        <p:spPr>
          <a:xfrm>
            <a:off x="2730350" y="2499953"/>
            <a:ext cx="6299978" cy="4201603"/>
          </a:xfrm>
          <a:prstGeom prst="rect">
            <a:avLst/>
          </a:prstGeom>
        </p:spPr>
      </p:pic>
    </p:spTree>
    <p:extLst>
      <p:ext uri="{BB962C8B-B14F-4D97-AF65-F5344CB8AC3E}">
        <p14:creationId xmlns:p14="http://schemas.microsoft.com/office/powerpoint/2010/main" val="2718241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th Tap Running Water: Over 585 ...">
            <a:extLst>
              <a:ext uri="{FF2B5EF4-FFF2-40B4-BE49-F238E27FC236}">
                <a16:creationId xmlns:a16="http://schemas.microsoft.com/office/drawing/2014/main" id="{A7E29A6F-A159-2927-D3EA-C73F86BACAE5}"/>
              </a:ext>
            </a:extLst>
          </p:cNvPr>
          <p:cNvPicPr>
            <a:picLocks noChangeAspect="1"/>
          </p:cNvPicPr>
          <p:nvPr/>
        </p:nvPicPr>
        <p:blipFill>
          <a:blip r:embed="rId2"/>
          <a:stretch>
            <a:fillRect/>
          </a:stretch>
        </p:blipFill>
        <p:spPr>
          <a:xfrm>
            <a:off x="4093772" y="1706683"/>
            <a:ext cx="3357472" cy="4522936"/>
          </a:xfrm>
          <a:prstGeom prst="rect">
            <a:avLst/>
          </a:prstGeom>
        </p:spPr>
      </p:pic>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   4 -School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5D73FB95-CC45-79B2-A4BF-F06E6E3D95FA}"/>
              </a:ext>
            </a:extLst>
          </p:cNvPr>
          <p:cNvSpPr>
            <a:spLocks noGrp="1"/>
          </p:cNvSpPr>
          <p:nvPr>
            <p:ph idx="1"/>
          </p:nvPr>
        </p:nvSpPr>
        <p:spPr>
          <a:xfrm>
            <a:off x="737558" y="1710606"/>
            <a:ext cx="4894053" cy="2683565"/>
          </a:xfrm>
        </p:spPr>
        <p:txBody>
          <a:bodyPr vert="horz" lIns="91440" tIns="45720" rIns="91440" bIns="45720" rtlCol="0" anchor="t">
            <a:noAutofit/>
          </a:bodyPr>
          <a:lstStyle/>
          <a:p>
            <a:pPr marL="0" indent="0">
              <a:buNone/>
            </a:pPr>
            <a:r>
              <a:rPr lang="en-US" sz="5400" b="1" dirty="0">
                <a:solidFill>
                  <a:srgbClr val="164194"/>
                </a:solidFill>
                <a:cs typeface="Calibri"/>
              </a:rPr>
              <a:t>How much </a:t>
            </a:r>
            <a:r>
              <a:rPr lang="en-US" sz="5400" b="1" u="sng" dirty="0">
                <a:solidFill>
                  <a:srgbClr val="164194"/>
                </a:solidFill>
                <a:cs typeface="Calibri"/>
              </a:rPr>
              <a:t>w</a:t>
            </a:r>
            <a:r>
              <a:rPr lang="en-US" sz="5400" b="1" dirty="0">
                <a:solidFill>
                  <a:srgbClr val="164194"/>
                </a:solidFill>
                <a:cs typeface="Calibri"/>
              </a:rPr>
              <a:t>ater does </a:t>
            </a:r>
            <a:endParaRPr lang="en-US" dirty="0">
              <a:solidFill>
                <a:srgbClr val="000000"/>
              </a:solidFill>
              <a:cs typeface="Calibri"/>
            </a:endParaRPr>
          </a:p>
          <a:p>
            <a:pPr marL="0" indent="0">
              <a:buNone/>
            </a:pPr>
            <a:r>
              <a:rPr lang="en-US" sz="5400" b="1" dirty="0">
                <a:solidFill>
                  <a:srgbClr val="164194"/>
                </a:solidFill>
                <a:cs typeface="Calibri"/>
              </a:rPr>
              <a:t>a running </a:t>
            </a:r>
            <a:endParaRPr lang="en-US">
              <a:solidFill>
                <a:srgbClr val="000000"/>
              </a:solidFill>
              <a:cs typeface="Calibri"/>
            </a:endParaRPr>
          </a:p>
          <a:p>
            <a:pPr marL="0" indent="0">
              <a:buNone/>
            </a:pPr>
            <a:r>
              <a:rPr lang="en-US" sz="5400" b="1" dirty="0">
                <a:solidFill>
                  <a:srgbClr val="164194"/>
                </a:solidFill>
                <a:cs typeface="Calibri"/>
              </a:rPr>
              <a:t>tap waste </a:t>
            </a:r>
          </a:p>
          <a:p>
            <a:pPr marL="0" indent="0">
              <a:buNone/>
            </a:pPr>
            <a:r>
              <a:rPr lang="en-US" sz="5400" b="1" dirty="0">
                <a:solidFill>
                  <a:srgbClr val="164194"/>
                </a:solidFill>
                <a:cs typeface="Calibri"/>
              </a:rPr>
              <a:t>per minute?</a:t>
            </a:r>
          </a:p>
          <a:p>
            <a:pPr marL="0" indent="0">
              <a:buNone/>
            </a:pPr>
            <a:endParaRPr lang="en-US" dirty="0">
              <a:cs typeface="Calibri"/>
            </a:endParaRPr>
          </a:p>
          <a:p>
            <a:pPr marL="0" indent="0">
              <a:buNone/>
            </a:pPr>
            <a:endParaRPr lang="en-US" dirty="0">
              <a:cs typeface="Calibri"/>
            </a:endParaRPr>
          </a:p>
        </p:txBody>
      </p:sp>
      <p:sp>
        <p:nvSpPr>
          <p:cNvPr id="11" name="TextBox 10">
            <a:extLst>
              <a:ext uri="{FF2B5EF4-FFF2-40B4-BE49-F238E27FC236}">
                <a16:creationId xmlns:a16="http://schemas.microsoft.com/office/drawing/2014/main" id="{9E512F69-B9F9-6EB2-1B07-8DF9E33DDE73}"/>
              </a:ext>
            </a:extLst>
          </p:cNvPr>
          <p:cNvSpPr txBox="1"/>
          <p:nvPr/>
        </p:nvSpPr>
        <p:spPr>
          <a:xfrm>
            <a:off x="8340040" y="1646061"/>
            <a:ext cx="3568959" cy="2800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solidFill>
                  <a:srgbClr val="009C64"/>
                </a:solidFill>
                <a:cs typeface="Calibri"/>
              </a:rPr>
              <a:t>6 </a:t>
            </a:r>
            <a:endParaRPr lang="en-US" sz="9600">
              <a:solidFill>
                <a:srgbClr val="009C64"/>
              </a:solidFill>
              <a:cs typeface="Calibri"/>
            </a:endParaRPr>
          </a:p>
          <a:p>
            <a:r>
              <a:rPr lang="en-US" sz="8000" b="1" dirty="0" err="1">
                <a:solidFill>
                  <a:srgbClr val="009C64"/>
                </a:solidFill>
                <a:cs typeface="Calibri"/>
              </a:rPr>
              <a:t>litres</a:t>
            </a:r>
            <a:endParaRPr lang="en-US" sz="8000" dirty="0" err="1">
              <a:solidFill>
                <a:srgbClr val="009C64"/>
              </a:solidFill>
              <a:cs typeface="Calibri" panose="020F0502020204030204"/>
            </a:endParaRPr>
          </a:p>
        </p:txBody>
      </p:sp>
      <p:pic>
        <p:nvPicPr>
          <p:cNvPr id="12" name="Picture 11" descr="1 Litre Whole Milk Poly Carton - Kerr's ...">
            <a:extLst>
              <a:ext uri="{FF2B5EF4-FFF2-40B4-BE49-F238E27FC236}">
                <a16:creationId xmlns:a16="http://schemas.microsoft.com/office/drawing/2014/main" id="{DDFACA0A-FDFC-5D23-73AD-5676D78E44D7}"/>
              </a:ext>
            </a:extLst>
          </p:cNvPr>
          <p:cNvPicPr>
            <a:picLocks noChangeAspect="1"/>
          </p:cNvPicPr>
          <p:nvPr/>
        </p:nvPicPr>
        <p:blipFill>
          <a:blip r:embed="rId4"/>
          <a:stretch>
            <a:fillRect/>
          </a:stretch>
        </p:blipFill>
        <p:spPr>
          <a:xfrm>
            <a:off x="7971796" y="4614683"/>
            <a:ext cx="2143125" cy="2143125"/>
          </a:xfrm>
          <a:prstGeom prst="rect">
            <a:avLst/>
          </a:prstGeom>
        </p:spPr>
      </p:pic>
      <p:sp>
        <p:nvSpPr>
          <p:cNvPr id="13" name="TextBox 12">
            <a:extLst>
              <a:ext uri="{FF2B5EF4-FFF2-40B4-BE49-F238E27FC236}">
                <a16:creationId xmlns:a16="http://schemas.microsoft.com/office/drawing/2014/main" id="{9D504EBC-EF53-947D-D752-C1C4AB224C08}"/>
              </a:ext>
            </a:extLst>
          </p:cNvPr>
          <p:cNvSpPr txBox="1"/>
          <p:nvPr/>
        </p:nvSpPr>
        <p:spPr>
          <a:xfrm>
            <a:off x="9505561" y="5913275"/>
            <a:ext cx="5948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solidFill>
                  <a:srgbClr val="164194"/>
                </a:solidFill>
                <a:cs typeface="Calibri"/>
              </a:rPr>
              <a:t>x6</a:t>
            </a:r>
            <a:endParaRPr lang="en-US" sz="3200" dirty="0">
              <a:solidFill>
                <a:srgbClr val="164194"/>
              </a:solidFill>
            </a:endParaRPr>
          </a:p>
        </p:txBody>
      </p:sp>
    </p:spTree>
    <p:extLst>
      <p:ext uri="{BB962C8B-B14F-4D97-AF65-F5344CB8AC3E}">
        <p14:creationId xmlns:p14="http://schemas.microsoft.com/office/powerpoint/2010/main" val="337326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100,000+ Best Water Photos · 100% Free ...">
            <a:extLst>
              <a:ext uri="{FF2B5EF4-FFF2-40B4-BE49-F238E27FC236}">
                <a16:creationId xmlns:a16="http://schemas.microsoft.com/office/drawing/2014/main" id="{03FBE0A8-2D8D-B173-E175-CD95376F4059}"/>
              </a:ext>
            </a:extLst>
          </p:cNvPr>
          <p:cNvPicPr>
            <a:picLocks noGrp="1" noChangeAspect="1"/>
          </p:cNvPicPr>
          <p:nvPr>
            <p:ph idx="1"/>
          </p:nvPr>
        </p:nvPicPr>
        <p:blipFill>
          <a:blip r:embed="rId3"/>
          <a:stretch>
            <a:fillRect/>
          </a:stretch>
        </p:blipFill>
        <p:spPr>
          <a:xfrm>
            <a:off x="-87612" y="182399"/>
            <a:ext cx="12280958" cy="7839073"/>
          </a:xfrm>
        </p:spPr>
      </p:pic>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1 - Celebrating Water</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851" y="180801"/>
            <a:ext cx="3457814" cy="1001975"/>
          </a:xfrm>
          <a:prstGeom prst="rect">
            <a:avLst/>
          </a:prstGeom>
          <a:ln w="12700">
            <a:solidFill>
              <a:schemeClr val="tx1"/>
            </a:solidFill>
          </a:ln>
        </p:spPr>
      </p:pic>
      <p:sp>
        <p:nvSpPr>
          <p:cNvPr id="4" name="TextBox 3">
            <a:extLst>
              <a:ext uri="{FF2B5EF4-FFF2-40B4-BE49-F238E27FC236}">
                <a16:creationId xmlns:a16="http://schemas.microsoft.com/office/drawing/2014/main" id="{9C0E4399-6B98-9C4D-F3CF-5755C828976D}"/>
              </a:ext>
            </a:extLst>
          </p:cNvPr>
          <p:cNvSpPr txBox="1"/>
          <p:nvPr/>
        </p:nvSpPr>
        <p:spPr>
          <a:xfrm>
            <a:off x="650909" y="4976637"/>
            <a:ext cx="10813528" cy="1477328"/>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002060"/>
                </a:solidFill>
                <a:cs typeface="Calibri"/>
              </a:rPr>
              <a:t>Why is water important to you?</a:t>
            </a:r>
            <a:endParaRPr lang="en-US" dirty="0"/>
          </a:p>
          <a:p>
            <a:pPr algn="ctr"/>
            <a:r>
              <a:rPr lang="en-US" sz="3600" b="1" dirty="0">
                <a:solidFill>
                  <a:srgbClr val="002060"/>
                </a:solidFill>
                <a:cs typeface="Calibri"/>
              </a:rPr>
              <a:t>How does it make you feel?</a:t>
            </a:r>
            <a:endParaRPr lang="en-US"/>
          </a:p>
          <a:p>
            <a:pPr algn="ctr"/>
            <a:endParaRPr lang="en-US" dirty="0">
              <a:cs typeface="Calibri"/>
            </a:endParaRPr>
          </a:p>
        </p:txBody>
      </p:sp>
    </p:spTree>
    <p:extLst>
      <p:ext uri="{BB962C8B-B14F-4D97-AF65-F5344CB8AC3E}">
        <p14:creationId xmlns:p14="http://schemas.microsoft.com/office/powerpoint/2010/main" val="422610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4 - School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5D73FB95-CC45-79B2-A4BF-F06E6E3D95FA}"/>
              </a:ext>
            </a:extLst>
          </p:cNvPr>
          <p:cNvSpPr>
            <a:spLocks noGrp="1"/>
          </p:cNvSpPr>
          <p:nvPr>
            <p:ph idx="1"/>
          </p:nvPr>
        </p:nvSpPr>
        <p:spPr>
          <a:xfrm>
            <a:off x="737558" y="1710606"/>
            <a:ext cx="4894053" cy="2683565"/>
          </a:xfrm>
        </p:spPr>
        <p:txBody>
          <a:bodyPr vert="horz" lIns="91440" tIns="45720" rIns="91440" bIns="45720" rtlCol="0" anchor="t">
            <a:noAutofit/>
          </a:bodyPr>
          <a:lstStyle/>
          <a:p>
            <a:pPr marL="0" indent="0">
              <a:buNone/>
            </a:pPr>
            <a:r>
              <a:rPr lang="en-US" sz="5400" b="1" dirty="0">
                <a:solidFill>
                  <a:srgbClr val="164194"/>
                </a:solidFill>
                <a:cs typeface="Calibri"/>
              </a:rPr>
              <a:t>How much </a:t>
            </a:r>
            <a:r>
              <a:rPr lang="en-US" sz="5400" b="1" u="sng" dirty="0">
                <a:solidFill>
                  <a:srgbClr val="164194"/>
                </a:solidFill>
                <a:cs typeface="Calibri"/>
              </a:rPr>
              <a:t>w</a:t>
            </a:r>
            <a:r>
              <a:rPr lang="en-US" sz="5400" b="1" dirty="0">
                <a:solidFill>
                  <a:srgbClr val="164194"/>
                </a:solidFill>
                <a:cs typeface="Calibri"/>
              </a:rPr>
              <a:t>ater does it take to produce</a:t>
            </a:r>
            <a:endParaRPr lang="en-US" dirty="0">
              <a:solidFill>
                <a:srgbClr val="000000"/>
              </a:solidFill>
              <a:cs typeface="Calibri"/>
            </a:endParaRPr>
          </a:p>
          <a:p>
            <a:pPr marL="0" indent="0">
              <a:buNone/>
            </a:pPr>
            <a:r>
              <a:rPr lang="en-US" sz="5400" b="1" dirty="0">
                <a:solidFill>
                  <a:srgbClr val="164194"/>
                </a:solidFill>
                <a:cs typeface="Calibri"/>
              </a:rPr>
              <a:t>a beef burger? </a:t>
            </a:r>
            <a:endParaRPr lang="en-US" dirty="0">
              <a:solidFill>
                <a:srgbClr val="000000"/>
              </a:solidFill>
              <a:cs typeface="Calibri"/>
            </a:endParaRPr>
          </a:p>
          <a:p>
            <a:pPr marL="0" indent="0">
              <a:buNone/>
            </a:pPr>
            <a:endParaRPr lang="en-US" sz="5400" b="1" dirty="0">
              <a:solidFill>
                <a:srgbClr val="164194"/>
              </a:solidFill>
              <a:cs typeface="Calibri"/>
            </a:endParaRPr>
          </a:p>
          <a:p>
            <a:pPr marL="0" indent="0">
              <a:buNone/>
            </a:pPr>
            <a:endParaRPr lang="en-US" dirty="0">
              <a:cs typeface="Calibri"/>
            </a:endParaRPr>
          </a:p>
          <a:p>
            <a:pPr marL="0" indent="0">
              <a:buNone/>
            </a:pPr>
            <a:endParaRPr lang="en-US" dirty="0">
              <a:cs typeface="Calibri"/>
            </a:endParaRPr>
          </a:p>
        </p:txBody>
      </p:sp>
      <p:sp>
        <p:nvSpPr>
          <p:cNvPr id="11" name="TextBox 10">
            <a:extLst>
              <a:ext uri="{FF2B5EF4-FFF2-40B4-BE49-F238E27FC236}">
                <a16:creationId xmlns:a16="http://schemas.microsoft.com/office/drawing/2014/main" id="{9E512F69-B9F9-6EB2-1B07-8DF9E33DDE73}"/>
              </a:ext>
            </a:extLst>
          </p:cNvPr>
          <p:cNvSpPr txBox="1"/>
          <p:nvPr/>
        </p:nvSpPr>
        <p:spPr>
          <a:xfrm>
            <a:off x="8340040" y="1646061"/>
            <a:ext cx="3568959" cy="2800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solidFill>
                  <a:srgbClr val="009C64"/>
                </a:solidFill>
                <a:cs typeface="Calibri"/>
              </a:rPr>
              <a:t>4000+ </a:t>
            </a:r>
            <a:endParaRPr lang="en-US" sz="9600" dirty="0">
              <a:solidFill>
                <a:srgbClr val="009C64"/>
              </a:solidFill>
              <a:cs typeface="Calibri"/>
            </a:endParaRPr>
          </a:p>
          <a:p>
            <a:r>
              <a:rPr lang="en-US" sz="8000" b="1" dirty="0" err="1">
                <a:solidFill>
                  <a:srgbClr val="009C64"/>
                </a:solidFill>
                <a:cs typeface="Calibri"/>
              </a:rPr>
              <a:t>litres</a:t>
            </a:r>
            <a:endParaRPr lang="en-US" sz="8000" dirty="0" err="1">
              <a:solidFill>
                <a:srgbClr val="009C64"/>
              </a:solidFill>
              <a:cs typeface="Calibri" panose="020F0502020204030204"/>
            </a:endParaRPr>
          </a:p>
        </p:txBody>
      </p:sp>
      <p:pic>
        <p:nvPicPr>
          <p:cNvPr id="4" name="Picture 3" descr="Basic beef burger - Recipes - delicious ...">
            <a:extLst>
              <a:ext uri="{FF2B5EF4-FFF2-40B4-BE49-F238E27FC236}">
                <a16:creationId xmlns:a16="http://schemas.microsoft.com/office/drawing/2014/main" id="{11DBD66D-D619-7F6A-996E-102DD3A98074}"/>
              </a:ext>
            </a:extLst>
          </p:cNvPr>
          <p:cNvPicPr>
            <a:picLocks noChangeAspect="1"/>
          </p:cNvPicPr>
          <p:nvPr/>
        </p:nvPicPr>
        <p:blipFill>
          <a:blip r:embed="rId3"/>
          <a:stretch>
            <a:fillRect/>
          </a:stretch>
        </p:blipFill>
        <p:spPr>
          <a:xfrm>
            <a:off x="4196842" y="4958481"/>
            <a:ext cx="2676884" cy="1800585"/>
          </a:xfrm>
          <a:prstGeom prst="rect">
            <a:avLst/>
          </a:prstGeom>
        </p:spPr>
      </p:pic>
      <p:pic>
        <p:nvPicPr>
          <p:cNvPr id="9" name="Picture 8" descr="News and events">
            <a:extLst>
              <a:ext uri="{FF2B5EF4-FFF2-40B4-BE49-F238E27FC236}">
                <a16:creationId xmlns:a16="http://schemas.microsoft.com/office/drawing/2014/main" id="{80D23491-9623-3D54-32F4-95D58B214BAB}"/>
              </a:ext>
            </a:extLst>
          </p:cNvPr>
          <p:cNvPicPr>
            <a:picLocks noChangeAspect="1"/>
          </p:cNvPicPr>
          <p:nvPr/>
        </p:nvPicPr>
        <p:blipFill>
          <a:blip r:embed="rId4"/>
          <a:stretch>
            <a:fillRect/>
          </a:stretch>
        </p:blipFill>
        <p:spPr>
          <a:xfrm>
            <a:off x="8075942" y="4396687"/>
            <a:ext cx="4120191" cy="1802741"/>
          </a:xfrm>
          <a:prstGeom prst="rect">
            <a:avLst/>
          </a:prstGeom>
        </p:spPr>
      </p:pic>
    </p:spTree>
    <p:extLst>
      <p:ext uri="{BB962C8B-B14F-4D97-AF65-F5344CB8AC3E}">
        <p14:creationId xmlns:p14="http://schemas.microsoft.com/office/powerpoint/2010/main" val="88491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00Ltr Premium Corrugated Poly Water ...">
            <a:extLst>
              <a:ext uri="{FF2B5EF4-FFF2-40B4-BE49-F238E27FC236}">
                <a16:creationId xmlns:a16="http://schemas.microsoft.com/office/drawing/2014/main" id="{9A593B04-0DF9-B453-C69E-C70614A27AA5}"/>
              </a:ext>
            </a:extLst>
          </p:cNvPr>
          <p:cNvPicPr>
            <a:picLocks noChangeAspect="1"/>
          </p:cNvPicPr>
          <p:nvPr/>
        </p:nvPicPr>
        <p:blipFill>
          <a:blip r:embed="rId2"/>
          <a:stretch>
            <a:fillRect/>
          </a:stretch>
        </p:blipFill>
        <p:spPr>
          <a:xfrm>
            <a:off x="9380779" y="3708910"/>
            <a:ext cx="3264558" cy="3264558"/>
          </a:xfrm>
          <a:prstGeom prst="rect">
            <a:avLst/>
          </a:prstGeom>
        </p:spPr>
      </p:pic>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 4 - School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5D73FB95-CC45-79B2-A4BF-F06E6E3D95FA}"/>
              </a:ext>
            </a:extLst>
          </p:cNvPr>
          <p:cNvSpPr>
            <a:spLocks noGrp="1"/>
          </p:cNvSpPr>
          <p:nvPr>
            <p:ph idx="1"/>
          </p:nvPr>
        </p:nvSpPr>
        <p:spPr>
          <a:xfrm>
            <a:off x="737558" y="1710606"/>
            <a:ext cx="4894053" cy="2683565"/>
          </a:xfrm>
        </p:spPr>
        <p:txBody>
          <a:bodyPr vert="horz" lIns="91440" tIns="45720" rIns="91440" bIns="45720" rtlCol="0" anchor="t">
            <a:noAutofit/>
          </a:bodyPr>
          <a:lstStyle/>
          <a:p>
            <a:pPr marL="0" indent="0">
              <a:buNone/>
            </a:pPr>
            <a:r>
              <a:rPr lang="en-US" sz="5400" b="1" dirty="0">
                <a:solidFill>
                  <a:srgbClr val="164194"/>
                </a:solidFill>
                <a:cs typeface="Calibri"/>
              </a:rPr>
              <a:t>How much </a:t>
            </a:r>
            <a:r>
              <a:rPr lang="en-US" sz="5400" b="1" u="sng" dirty="0">
                <a:solidFill>
                  <a:srgbClr val="164194"/>
                </a:solidFill>
                <a:cs typeface="Calibri"/>
              </a:rPr>
              <a:t>w</a:t>
            </a:r>
            <a:r>
              <a:rPr lang="en-US" sz="5400" b="1" dirty="0">
                <a:solidFill>
                  <a:srgbClr val="164194"/>
                </a:solidFill>
                <a:cs typeface="Calibri"/>
              </a:rPr>
              <a:t>ater does it take to produce</a:t>
            </a:r>
            <a:endParaRPr lang="en-US" dirty="0">
              <a:solidFill>
                <a:srgbClr val="000000"/>
              </a:solidFill>
              <a:cs typeface="Calibri"/>
            </a:endParaRPr>
          </a:p>
          <a:p>
            <a:pPr marL="0" indent="0">
              <a:buNone/>
            </a:pPr>
            <a:r>
              <a:rPr lang="en-US" sz="5400" b="1" dirty="0">
                <a:solidFill>
                  <a:srgbClr val="164194"/>
                </a:solidFill>
                <a:cs typeface="Calibri"/>
              </a:rPr>
              <a:t>a t-shirt? </a:t>
            </a:r>
            <a:endParaRPr lang="en-US" dirty="0">
              <a:solidFill>
                <a:srgbClr val="000000"/>
              </a:solidFill>
              <a:cs typeface="Calibri"/>
            </a:endParaRPr>
          </a:p>
          <a:p>
            <a:pPr marL="0" indent="0">
              <a:buNone/>
            </a:pPr>
            <a:endParaRPr lang="en-US" sz="5400" b="1" dirty="0">
              <a:solidFill>
                <a:srgbClr val="164194"/>
              </a:solidFill>
              <a:cs typeface="Calibri"/>
            </a:endParaRPr>
          </a:p>
          <a:p>
            <a:pPr marL="0" indent="0">
              <a:buNone/>
            </a:pPr>
            <a:endParaRPr lang="en-US" dirty="0">
              <a:cs typeface="Calibri"/>
            </a:endParaRPr>
          </a:p>
          <a:p>
            <a:pPr marL="0" indent="0">
              <a:buNone/>
            </a:pPr>
            <a:endParaRPr lang="en-US" dirty="0">
              <a:cs typeface="Calibri"/>
            </a:endParaRPr>
          </a:p>
        </p:txBody>
      </p:sp>
      <p:sp>
        <p:nvSpPr>
          <p:cNvPr id="11" name="TextBox 10">
            <a:extLst>
              <a:ext uri="{FF2B5EF4-FFF2-40B4-BE49-F238E27FC236}">
                <a16:creationId xmlns:a16="http://schemas.microsoft.com/office/drawing/2014/main" id="{9E512F69-B9F9-6EB2-1B07-8DF9E33DDE73}"/>
              </a:ext>
            </a:extLst>
          </p:cNvPr>
          <p:cNvSpPr txBox="1"/>
          <p:nvPr/>
        </p:nvSpPr>
        <p:spPr>
          <a:xfrm>
            <a:off x="7721814" y="1717948"/>
            <a:ext cx="3568959" cy="2800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dirty="0">
                <a:solidFill>
                  <a:srgbClr val="009C64"/>
                </a:solidFill>
                <a:cs typeface="Calibri"/>
              </a:rPr>
              <a:t>2700 </a:t>
            </a:r>
            <a:endParaRPr lang="en-US" sz="9600" dirty="0">
              <a:solidFill>
                <a:srgbClr val="009C64"/>
              </a:solidFill>
              <a:cs typeface="Calibri"/>
            </a:endParaRPr>
          </a:p>
          <a:p>
            <a:r>
              <a:rPr lang="en-US" sz="8000" b="1" dirty="0" err="1">
                <a:solidFill>
                  <a:srgbClr val="009C64"/>
                </a:solidFill>
                <a:cs typeface="Calibri"/>
              </a:rPr>
              <a:t>litres</a:t>
            </a:r>
            <a:endParaRPr lang="en-US" sz="8000" dirty="0" err="1">
              <a:solidFill>
                <a:srgbClr val="009C64"/>
              </a:solidFill>
              <a:cs typeface="Calibri" panose="020F0502020204030204"/>
            </a:endParaRPr>
          </a:p>
        </p:txBody>
      </p:sp>
      <p:pic>
        <p:nvPicPr>
          <p:cNvPr id="4" name="Picture 3" descr="Basic beef burger - Recipes - delicious ...">
            <a:extLst>
              <a:ext uri="{FF2B5EF4-FFF2-40B4-BE49-F238E27FC236}">
                <a16:creationId xmlns:a16="http://schemas.microsoft.com/office/drawing/2014/main" id="{11DBD66D-D619-7F6A-996E-102DD3A98074}"/>
              </a:ext>
            </a:extLst>
          </p:cNvPr>
          <p:cNvPicPr>
            <a:picLocks noChangeAspect="1"/>
          </p:cNvPicPr>
          <p:nvPr/>
        </p:nvPicPr>
        <p:blipFill>
          <a:blip r:embed="rId4"/>
          <a:stretch>
            <a:fillRect/>
          </a:stretch>
        </p:blipFill>
        <p:spPr>
          <a:xfrm>
            <a:off x="4196842" y="4958481"/>
            <a:ext cx="2676884" cy="1800585"/>
          </a:xfrm>
          <a:prstGeom prst="rect">
            <a:avLst/>
          </a:prstGeom>
        </p:spPr>
      </p:pic>
    </p:spTree>
    <p:extLst>
      <p:ext uri="{BB962C8B-B14F-4D97-AF65-F5344CB8AC3E}">
        <p14:creationId xmlns:p14="http://schemas.microsoft.com/office/powerpoint/2010/main" val="55012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4 - School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5D73FB95-CC45-79B2-A4BF-F06E6E3D95FA}"/>
              </a:ext>
            </a:extLst>
          </p:cNvPr>
          <p:cNvSpPr>
            <a:spLocks noGrp="1"/>
          </p:cNvSpPr>
          <p:nvPr>
            <p:ph idx="1"/>
          </p:nvPr>
        </p:nvSpPr>
        <p:spPr>
          <a:xfrm>
            <a:off x="378125" y="1509324"/>
            <a:ext cx="6446807" cy="5343374"/>
          </a:xfrm>
        </p:spPr>
        <p:txBody>
          <a:bodyPr vert="horz" lIns="91440" tIns="45720" rIns="91440" bIns="45720" rtlCol="0" anchor="t">
            <a:normAutofit fontScale="70000" lnSpcReduction="20000"/>
          </a:bodyPr>
          <a:lstStyle/>
          <a:p>
            <a:pPr marL="0" indent="0">
              <a:buNone/>
            </a:pPr>
            <a:r>
              <a:rPr lang="en-US" sz="6000" b="1" dirty="0">
                <a:solidFill>
                  <a:srgbClr val="164194"/>
                </a:solidFill>
                <a:cs typeface="Calibri"/>
              </a:rPr>
              <a:t>Can you think of any ways to monitor and save water at school?</a:t>
            </a:r>
            <a:endParaRPr lang="en-US" sz="6000" b="1" dirty="0">
              <a:solidFill>
                <a:srgbClr val="164194"/>
              </a:solidFill>
              <a:ea typeface="Calibri"/>
              <a:cs typeface="Calibri"/>
            </a:endParaRPr>
          </a:p>
          <a:p>
            <a:pPr marL="0" indent="0">
              <a:buNone/>
            </a:pPr>
            <a:endParaRPr lang="en-US" sz="6000" b="1" dirty="0">
              <a:solidFill>
                <a:srgbClr val="164194"/>
              </a:solidFill>
              <a:ea typeface="Calibri"/>
              <a:cs typeface="Calibri"/>
            </a:endParaRPr>
          </a:p>
          <a:p>
            <a:pPr marL="0" indent="0">
              <a:buNone/>
            </a:pPr>
            <a:r>
              <a:rPr lang="en-US" sz="6000" b="1" dirty="0">
                <a:solidFill>
                  <a:srgbClr val="164194"/>
                </a:solidFill>
                <a:ea typeface="Calibri"/>
                <a:cs typeface="Calibri"/>
              </a:rPr>
              <a:t>Which of the adults in the school can help save water?</a:t>
            </a:r>
          </a:p>
          <a:p>
            <a:pPr marL="0" indent="0">
              <a:buNone/>
            </a:pPr>
            <a:r>
              <a:rPr lang="en-US" sz="6000" b="1" dirty="0">
                <a:solidFill>
                  <a:srgbClr val="164194"/>
                </a:solidFill>
                <a:ea typeface="Calibri"/>
                <a:cs typeface="Calibri"/>
              </a:rPr>
              <a:t>Talk to them!  </a:t>
            </a:r>
            <a:endParaRPr lang="en-US" dirty="0"/>
          </a:p>
          <a:p>
            <a:pPr marL="0" indent="0">
              <a:buNone/>
            </a:pPr>
            <a:endParaRPr lang="en-US" sz="6000" b="1" dirty="0">
              <a:solidFill>
                <a:srgbClr val="164194"/>
              </a:solidFill>
              <a:ea typeface="Calibri"/>
              <a:cs typeface="Calibri"/>
            </a:endParaRPr>
          </a:p>
          <a:p>
            <a:pPr marL="0" indent="0">
              <a:buNone/>
            </a:pPr>
            <a:r>
              <a:rPr lang="en-US" sz="6000" b="1" dirty="0">
                <a:solidFill>
                  <a:srgbClr val="164194"/>
                </a:solidFill>
                <a:ea typeface="Calibri"/>
                <a:cs typeface="Calibri"/>
              </a:rPr>
              <a:t>Take some photos of people saving water at school.</a:t>
            </a:r>
          </a:p>
        </p:txBody>
      </p:sp>
      <p:pic>
        <p:nvPicPr>
          <p:cNvPr id="8" name="Picture 7" descr="Bath Tap Running Water: Over 585 ...">
            <a:extLst>
              <a:ext uri="{FF2B5EF4-FFF2-40B4-BE49-F238E27FC236}">
                <a16:creationId xmlns:a16="http://schemas.microsoft.com/office/drawing/2014/main" id="{F95FB148-31FA-BD12-F9B4-600F1D3BA897}"/>
              </a:ext>
            </a:extLst>
          </p:cNvPr>
          <p:cNvPicPr>
            <a:picLocks noChangeAspect="1"/>
          </p:cNvPicPr>
          <p:nvPr/>
        </p:nvPicPr>
        <p:blipFill>
          <a:blip r:embed="rId3"/>
          <a:stretch>
            <a:fillRect/>
          </a:stretch>
        </p:blipFill>
        <p:spPr>
          <a:xfrm>
            <a:off x="6609810" y="1735438"/>
            <a:ext cx="2092265" cy="2740144"/>
          </a:xfrm>
          <a:prstGeom prst="rect">
            <a:avLst/>
          </a:prstGeom>
        </p:spPr>
      </p:pic>
      <p:pic>
        <p:nvPicPr>
          <p:cNvPr id="10" name="Picture 9" descr="Harcostar 227 Litre Green Water Butt">
            <a:extLst>
              <a:ext uri="{FF2B5EF4-FFF2-40B4-BE49-F238E27FC236}">
                <a16:creationId xmlns:a16="http://schemas.microsoft.com/office/drawing/2014/main" id="{42577176-5B13-818A-0E46-081D5BBF3425}"/>
              </a:ext>
            </a:extLst>
          </p:cNvPr>
          <p:cNvPicPr>
            <a:picLocks noChangeAspect="1"/>
          </p:cNvPicPr>
          <p:nvPr/>
        </p:nvPicPr>
        <p:blipFill>
          <a:blip r:embed="rId4"/>
          <a:stretch>
            <a:fillRect/>
          </a:stretch>
        </p:blipFill>
        <p:spPr>
          <a:xfrm>
            <a:off x="9183538" y="1714500"/>
            <a:ext cx="2638246" cy="2623868"/>
          </a:xfrm>
          <a:prstGeom prst="rect">
            <a:avLst/>
          </a:prstGeom>
        </p:spPr>
      </p:pic>
    </p:spTree>
    <p:extLst>
      <p:ext uri="{BB962C8B-B14F-4D97-AF65-F5344CB8AC3E}">
        <p14:creationId xmlns:p14="http://schemas.microsoft.com/office/powerpoint/2010/main" val="227724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4 - School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4" name="Content Placeholder 5">
            <a:extLst>
              <a:ext uri="{FF2B5EF4-FFF2-40B4-BE49-F238E27FC236}">
                <a16:creationId xmlns:a16="http://schemas.microsoft.com/office/drawing/2014/main" id="{B201B92E-238C-8C4E-36C6-1F1FD8F8C4E9}"/>
              </a:ext>
            </a:extLst>
          </p:cNvPr>
          <p:cNvSpPr txBox="1">
            <a:spLocks/>
          </p:cNvSpPr>
          <p:nvPr/>
        </p:nvSpPr>
        <p:spPr>
          <a:xfrm>
            <a:off x="832449" y="1819874"/>
            <a:ext cx="4994695"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b="1" dirty="0">
                <a:solidFill>
                  <a:srgbClr val="164194"/>
                </a:solidFill>
                <a:cs typeface="Calibri"/>
              </a:rPr>
              <a:t>Think about ways our school can help protect water quality?</a:t>
            </a:r>
            <a:endParaRPr lang="en-US" sz="6000" b="1" dirty="0">
              <a:solidFill>
                <a:srgbClr val="164194"/>
              </a:solidFill>
              <a:ea typeface="Calibri" panose="020F0502020204030204"/>
              <a:cs typeface="Calibri"/>
            </a:endParaRPr>
          </a:p>
          <a:p>
            <a:pPr marL="0" indent="0">
              <a:buFont typeface="Arial" panose="020B0604020202020204" pitchFamily="34" charset="0"/>
              <a:buNone/>
            </a:pPr>
            <a:endParaRPr lang="en-US" sz="6000" b="1" dirty="0">
              <a:solidFill>
                <a:srgbClr val="164194"/>
              </a:solidFill>
              <a:cs typeface="Calibri"/>
            </a:endParaRPr>
          </a:p>
          <a:p>
            <a:pPr marL="0" indent="0">
              <a:buFont typeface="Arial" panose="020B0604020202020204" pitchFamily="34" charset="0"/>
              <a:buNone/>
            </a:pPr>
            <a:endParaRPr lang="en-US" sz="6000" b="1" dirty="0">
              <a:solidFill>
                <a:srgbClr val="164194"/>
              </a:solidFill>
              <a:ea typeface="Calibri"/>
              <a:cs typeface="Calibri"/>
            </a:endParaRPr>
          </a:p>
        </p:txBody>
      </p:sp>
      <p:pic>
        <p:nvPicPr>
          <p:cNvPr id="11" name="Picture 10" descr="Driving A Car Cartoon Images – Browse ...">
            <a:extLst>
              <a:ext uri="{FF2B5EF4-FFF2-40B4-BE49-F238E27FC236}">
                <a16:creationId xmlns:a16="http://schemas.microsoft.com/office/drawing/2014/main" id="{6A59A4DA-C029-680C-317B-C42FF0339FEC}"/>
              </a:ext>
            </a:extLst>
          </p:cNvPr>
          <p:cNvPicPr>
            <a:picLocks noChangeAspect="1"/>
          </p:cNvPicPr>
          <p:nvPr/>
        </p:nvPicPr>
        <p:blipFill>
          <a:blip r:embed="rId3"/>
          <a:stretch>
            <a:fillRect/>
          </a:stretch>
        </p:blipFill>
        <p:spPr>
          <a:xfrm>
            <a:off x="6094473" y="1886669"/>
            <a:ext cx="3007923" cy="2107001"/>
          </a:xfrm>
          <a:prstGeom prst="rect">
            <a:avLst/>
          </a:prstGeom>
        </p:spPr>
      </p:pic>
      <p:pic>
        <p:nvPicPr>
          <p:cNvPr id="12" name="Picture 11" descr="Grease Down the Drain | Susquehanna PA">
            <a:extLst>
              <a:ext uri="{FF2B5EF4-FFF2-40B4-BE49-F238E27FC236}">
                <a16:creationId xmlns:a16="http://schemas.microsoft.com/office/drawing/2014/main" id="{21B91787-774A-0CA8-5EEE-6BA242BA296E}"/>
              </a:ext>
            </a:extLst>
          </p:cNvPr>
          <p:cNvPicPr>
            <a:picLocks noChangeAspect="1"/>
          </p:cNvPicPr>
          <p:nvPr/>
        </p:nvPicPr>
        <p:blipFill>
          <a:blip r:embed="rId4"/>
          <a:stretch>
            <a:fillRect/>
          </a:stretch>
        </p:blipFill>
        <p:spPr>
          <a:xfrm>
            <a:off x="9634808" y="2122548"/>
            <a:ext cx="1706952" cy="1664000"/>
          </a:xfrm>
          <a:prstGeom prst="rect">
            <a:avLst/>
          </a:prstGeom>
        </p:spPr>
      </p:pic>
      <p:pic>
        <p:nvPicPr>
          <p:cNvPr id="13" name="Picture 12" descr="Schools and education - TAP">
            <a:extLst>
              <a:ext uri="{FF2B5EF4-FFF2-40B4-BE49-F238E27FC236}">
                <a16:creationId xmlns:a16="http://schemas.microsoft.com/office/drawing/2014/main" id="{BFC4D483-0187-29C8-1237-445B53DE4512}"/>
              </a:ext>
            </a:extLst>
          </p:cNvPr>
          <p:cNvPicPr>
            <a:picLocks noChangeAspect="1"/>
          </p:cNvPicPr>
          <p:nvPr/>
        </p:nvPicPr>
        <p:blipFill>
          <a:blip r:embed="rId5"/>
          <a:stretch>
            <a:fillRect/>
          </a:stretch>
        </p:blipFill>
        <p:spPr>
          <a:xfrm>
            <a:off x="6137425" y="4302155"/>
            <a:ext cx="3008282" cy="2092444"/>
          </a:xfrm>
          <a:prstGeom prst="rect">
            <a:avLst/>
          </a:prstGeom>
        </p:spPr>
      </p:pic>
      <p:pic>
        <p:nvPicPr>
          <p:cNvPr id="14" name="Picture 13" descr="Climate Resilient Schools in London ...">
            <a:extLst>
              <a:ext uri="{FF2B5EF4-FFF2-40B4-BE49-F238E27FC236}">
                <a16:creationId xmlns:a16="http://schemas.microsoft.com/office/drawing/2014/main" id="{D9B4DA49-0D35-91A3-9571-9BA15C0E0950}"/>
              </a:ext>
            </a:extLst>
          </p:cNvPr>
          <p:cNvPicPr>
            <a:picLocks noChangeAspect="1"/>
          </p:cNvPicPr>
          <p:nvPr/>
        </p:nvPicPr>
        <p:blipFill>
          <a:blip r:embed="rId6"/>
          <a:stretch>
            <a:fillRect/>
          </a:stretch>
        </p:blipFill>
        <p:spPr>
          <a:xfrm>
            <a:off x="9333871" y="4302245"/>
            <a:ext cx="2869541" cy="2106642"/>
          </a:xfrm>
          <a:prstGeom prst="rect">
            <a:avLst/>
          </a:prstGeom>
        </p:spPr>
      </p:pic>
    </p:spTree>
    <p:extLst>
      <p:ext uri="{BB962C8B-B14F-4D97-AF65-F5344CB8AC3E}">
        <p14:creationId xmlns:p14="http://schemas.microsoft.com/office/powerpoint/2010/main" val="2644781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009C64"/>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a:t>
            </a:r>
            <a:r>
              <a:rPr lang="en-US" sz="3600" dirty="0">
                <a:cs typeface="Calibri Light"/>
              </a:rPr>
              <a:t>4 - School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4" name="Content Placeholder 3">
            <a:extLst>
              <a:ext uri="{FF2B5EF4-FFF2-40B4-BE49-F238E27FC236}">
                <a16:creationId xmlns:a16="http://schemas.microsoft.com/office/drawing/2014/main" id="{445C7064-1403-6311-6688-96E48C984C1D}"/>
              </a:ext>
            </a:extLst>
          </p:cNvPr>
          <p:cNvSpPr>
            <a:spLocks noGrp="1"/>
          </p:cNvSpPr>
          <p:nvPr>
            <p:ph idx="1"/>
          </p:nvPr>
        </p:nvSpPr>
        <p:spPr/>
        <p:txBody>
          <a:bodyPr vert="horz" lIns="91440" tIns="45720" rIns="91440" bIns="45720" rtlCol="0" anchor="t">
            <a:normAutofit lnSpcReduction="10000"/>
          </a:bodyPr>
          <a:lstStyle/>
          <a:p>
            <a:pPr marL="0" indent="0">
              <a:buNone/>
            </a:pPr>
            <a:r>
              <a:rPr lang="en-US" sz="4000" b="1" dirty="0">
                <a:solidFill>
                  <a:srgbClr val="164194"/>
                </a:solidFill>
                <a:ea typeface="Calibri"/>
                <a:cs typeface="Calibri"/>
              </a:rPr>
              <a:t>Our class action will be ….</a:t>
            </a:r>
          </a:p>
          <a:p>
            <a:pPr marL="0" indent="0">
              <a:buNone/>
            </a:pPr>
            <a:endParaRPr lang="en-US" sz="4000" b="1" dirty="0">
              <a:solidFill>
                <a:srgbClr val="164194"/>
              </a:solidFill>
              <a:ea typeface="Calibri"/>
              <a:cs typeface="Calibri"/>
            </a:endParaRPr>
          </a:p>
          <a:p>
            <a:pPr marL="0" indent="0">
              <a:buNone/>
            </a:pPr>
            <a:r>
              <a:rPr lang="en-US" sz="4000" b="1" dirty="0">
                <a:solidFill>
                  <a:srgbClr val="164194"/>
                </a:solidFill>
                <a:ea typeface="Calibri"/>
                <a:cs typeface="Calibri"/>
              </a:rPr>
              <a:t>Our school action will be …</a:t>
            </a:r>
          </a:p>
          <a:p>
            <a:pPr marL="0" indent="0">
              <a:buNone/>
            </a:pPr>
            <a:endParaRPr lang="en-US" sz="4000" b="1" dirty="0">
              <a:solidFill>
                <a:srgbClr val="164194"/>
              </a:solidFill>
              <a:ea typeface="Calibri"/>
              <a:cs typeface="Calibri"/>
            </a:endParaRPr>
          </a:p>
          <a:p>
            <a:pPr marL="0" indent="0">
              <a:buNone/>
            </a:pPr>
            <a:r>
              <a:rPr lang="en-US" sz="4000" b="1" dirty="0">
                <a:solidFill>
                  <a:srgbClr val="164194"/>
                </a:solidFill>
                <a:ea typeface="Calibri"/>
                <a:cs typeface="Calibri"/>
              </a:rPr>
              <a:t>Take some photos of your class saving or monitoring water.</a:t>
            </a:r>
          </a:p>
          <a:p>
            <a:pPr marL="0" indent="0">
              <a:buNone/>
            </a:pPr>
            <a:r>
              <a:rPr lang="en-US" sz="4000" b="1" dirty="0">
                <a:solidFill>
                  <a:srgbClr val="164194"/>
                </a:solidFill>
                <a:ea typeface="Calibri"/>
                <a:cs typeface="Calibri"/>
              </a:rPr>
              <a:t>Talk to others in the school </a:t>
            </a:r>
          </a:p>
        </p:txBody>
      </p:sp>
    </p:spTree>
    <p:extLst>
      <p:ext uri="{BB962C8B-B14F-4D97-AF65-F5344CB8AC3E}">
        <p14:creationId xmlns:p14="http://schemas.microsoft.com/office/powerpoint/2010/main" val="2090806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CDCC0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5 - Family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CCE50059-266A-FC67-15FD-05362B23EBA2}"/>
              </a:ext>
            </a:extLst>
          </p:cNvPr>
          <p:cNvSpPr txBox="1">
            <a:spLocks/>
          </p:cNvSpPr>
          <p:nvPr/>
        </p:nvSpPr>
        <p:spPr>
          <a:xfrm>
            <a:off x="737558" y="1710606"/>
            <a:ext cx="10443713" cy="26835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cs typeface="Calibri"/>
              </a:rPr>
              <a:t>Week 5</a:t>
            </a:r>
            <a:endParaRPr lang="en-US" b="1">
              <a:ea typeface="Calibri"/>
              <a:cs typeface="Calibri"/>
            </a:endParaRPr>
          </a:p>
          <a:p>
            <a:pPr marL="0" indent="0">
              <a:buNone/>
            </a:pPr>
            <a:r>
              <a:rPr lang="en-US" dirty="0">
                <a:ea typeface="Calibri"/>
                <a:cs typeface="Calibri"/>
              </a:rPr>
              <a:t>Considering what actions we can take at home</a:t>
            </a:r>
          </a:p>
          <a:p>
            <a:pPr marL="0" indent="0">
              <a:buFont typeface="Arial" panose="020B0604020202020204" pitchFamily="34" charset="0"/>
              <a:buNone/>
            </a:pPr>
            <a:endParaRPr lang="en-US" sz="5400" b="1" dirty="0">
              <a:solidFill>
                <a:srgbClr val="164194"/>
              </a:solidFill>
              <a:ea typeface="Calibri"/>
              <a:cs typeface="Calibri"/>
            </a:endParaRPr>
          </a:p>
          <a:p>
            <a:pPr marL="0" indent="0">
              <a:buFont typeface="Arial" panose="020B0604020202020204" pitchFamily="34" charset="0"/>
              <a:buNone/>
            </a:pPr>
            <a:endParaRPr lang="en-US" dirty="0">
              <a:cs typeface="Calibri"/>
            </a:endParaRPr>
          </a:p>
          <a:p>
            <a:pPr marL="0" indent="0">
              <a:buNone/>
            </a:pPr>
            <a:endParaRPr lang="en-US" dirty="0">
              <a:ea typeface="Calibri" panose="020F0502020204030204"/>
              <a:cs typeface="Calibri"/>
            </a:endParaRPr>
          </a:p>
        </p:txBody>
      </p:sp>
    </p:spTree>
    <p:extLst>
      <p:ext uri="{BB962C8B-B14F-4D97-AF65-F5344CB8AC3E}">
        <p14:creationId xmlns:p14="http://schemas.microsoft.com/office/powerpoint/2010/main" val="2085440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CDCC0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5 - Family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4" name="Content Placeholder 3">
            <a:extLst>
              <a:ext uri="{FF2B5EF4-FFF2-40B4-BE49-F238E27FC236}">
                <a16:creationId xmlns:a16="http://schemas.microsoft.com/office/drawing/2014/main" id="{57EF7995-97C1-AFA2-D4FE-35C624D6AC42}"/>
              </a:ext>
            </a:extLst>
          </p:cNvPr>
          <p:cNvSpPr>
            <a:spLocks noGrp="1"/>
          </p:cNvSpPr>
          <p:nvPr>
            <p:ph idx="1"/>
          </p:nvPr>
        </p:nvSpPr>
        <p:spPr>
          <a:xfrm>
            <a:off x="6474125" y="1710606"/>
            <a:ext cx="10515600" cy="4351338"/>
          </a:xfrm>
        </p:spPr>
        <p:txBody>
          <a:bodyPr vert="horz" lIns="91440" tIns="45720" rIns="91440" bIns="45720" rtlCol="0" anchor="t">
            <a:normAutofit/>
          </a:bodyPr>
          <a:lstStyle/>
          <a:p>
            <a:pPr marL="0" indent="0">
              <a:buNone/>
            </a:pPr>
            <a:r>
              <a:rPr lang="en-US" sz="7200" b="1" dirty="0">
                <a:solidFill>
                  <a:srgbClr val="009C64"/>
                </a:solidFill>
                <a:ea typeface="Calibri"/>
                <a:cs typeface="Calibri"/>
              </a:rPr>
              <a:t>Around</a:t>
            </a:r>
            <a:r>
              <a:rPr lang="en-US" sz="9600" b="1" dirty="0">
                <a:solidFill>
                  <a:srgbClr val="009C64"/>
                </a:solidFill>
                <a:ea typeface="Calibri"/>
                <a:cs typeface="Calibri"/>
              </a:rPr>
              <a:t> 5</a:t>
            </a:r>
            <a:endParaRPr lang="en-US" dirty="0">
              <a:solidFill>
                <a:srgbClr val="009C64"/>
              </a:solidFill>
              <a:ea typeface="Calibri"/>
              <a:cs typeface="Calibri"/>
            </a:endParaRPr>
          </a:p>
          <a:p>
            <a:pPr marL="0" indent="0">
              <a:buNone/>
            </a:pPr>
            <a:r>
              <a:rPr lang="en-US" sz="7200" b="1" dirty="0" err="1">
                <a:solidFill>
                  <a:srgbClr val="009C64"/>
                </a:solidFill>
                <a:ea typeface="Calibri"/>
                <a:cs typeface="Calibri"/>
              </a:rPr>
              <a:t>litres</a:t>
            </a:r>
            <a:endParaRPr lang="en-US" sz="7200" b="1" dirty="0">
              <a:solidFill>
                <a:srgbClr val="009C64"/>
              </a:solidFill>
              <a:ea typeface="Calibri"/>
              <a:cs typeface="Calibri"/>
            </a:endParaRPr>
          </a:p>
        </p:txBody>
      </p:sp>
      <p:sp>
        <p:nvSpPr>
          <p:cNvPr id="6" name="Content Placeholder 5">
            <a:extLst>
              <a:ext uri="{FF2B5EF4-FFF2-40B4-BE49-F238E27FC236}">
                <a16:creationId xmlns:a16="http://schemas.microsoft.com/office/drawing/2014/main" id="{CCE50059-266A-FC67-15FD-05362B23EBA2}"/>
              </a:ext>
            </a:extLst>
          </p:cNvPr>
          <p:cNvSpPr txBox="1">
            <a:spLocks/>
          </p:cNvSpPr>
          <p:nvPr/>
        </p:nvSpPr>
        <p:spPr>
          <a:xfrm>
            <a:off x="737558" y="1710606"/>
            <a:ext cx="4894053" cy="26835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164194"/>
                </a:solidFill>
                <a:cs typeface="Calibri"/>
              </a:rPr>
              <a:t>How much </a:t>
            </a:r>
            <a:r>
              <a:rPr lang="en-US" sz="5400" b="1" u="sng" dirty="0">
                <a:solidFill>
                  <a:srgbClr val="164194"/>
                </a:solidFill>
                <a:cs typeface="Calibri"/>
              </a:rPr>
              <a:t>w</a:t>
            </a:r>
            <a:r>
              <a:rPr lang="en-US" sz="5400" b="1" dirty="0">
                <a:solidFill>
                  <a:srgbClr val="164194"/>
                </a:solidFill>
                <a:cs typeface="Calibri"/>
              </a:rPr>
              <a:t>ater do most people use brushing their teeth? </a:t>
            </a:r>
            <a:endParaRPr lang="en-US" dirty="0">
              <a:solidFill>
                <a:srgbClr val="000000"/>
              </a:solidFill>
              <a:cs typeface="Calibri"/>
            </a:endParaRPr>
          </a:p>
          <a:p>
            <a:pPr marL="0" indent="0">
              <a:buFont typeface="Arial" panose="020B0604020202020204" pitchFamily="34" charset="0"/>
              <a:buNone/>
            </a:pPr>
            <a:endParaRPr lang="en-US" sz="5400" b="1" dirty="0">
              <a:solidFill>
                <a:srgbClr val="164194"/>
              </a:solidFill>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p:txBody>
      </p:sp>
      <p:pic>
        <p:nvPicPr>
          <p:cNvPr id="3" name="Picture 2" descr="5 Litre Blue Plastic Jerry Can &amp; 38mm T ...">
            <a:extLst>
              <a:ext uri="{FF2B5EF4-FFF2-40B4-BE49-F238E27FC236}">
                <a16:creationId xmlns:a16="http://schemas.microsoft.com/office/drawing/2014/main" id="{AC3BA0CC-9690-885E-4ABD-4832404A7165}"/>
              </a:ext>
            </a:extLst>
          </p:cNvPr>
          <p:cNvPicPr>
            <a:picLocks noChangeAspect="1"/>
          </p:cNvPicPr>
          <p:nvPr/>
        </p:nvPicPr>
        <p:blipFill>
          <a:blip r:embed="rId4"/>
          <a:stretch>
            <a:fillRect/>
          </a:stretch>
        </p:blipFill>
        <p:spPr>
          <a:xfrm>
            <a:off x="8776929" y="3234457"/>
            <a:ext cx="3063275" cy="3048898"/>
          </a:xfrm>
          <a:prstGeom prst="rect">
            <a:avLst/>
          </a:prstGeom>
        </p:spPr>
      </p:pic>
    </p:spTree>
    <p:extLst>
      <p:ext uri="{BB962C8B-B14F-4D97-AF65-F5344CB8AC3E}">
        <p14:creationId xmlns:p14="http://schemas.microsoft.com/office/powerpoint/2010/main" val="372481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CDCC0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 5 - Family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4" name="Content Placeholder 3">
            <a:extLst>
              <a:ext uri="{FF2B5EF4-FFF2-40B4-BE49-F238E27FC236}">
                <a16:creationId xmlns:a16="http://schemas.microsoft.com/office/drawing/2014/main" id="{57EF7995-97C1-AFA2-D4FE-35C624D6AC42}"/>
              </a:ext>
            </a:extLst>
          </p:cNvPr>
          <p:cNvSpPr>
            <a:spLocks noGrp="1"/>
          </p:cNvSpPr>
          <p:nvPr>
            <p:ph idx="1"/>
          </p:nvPr>
        </p:nvSpPr>
        <p:spPr>
          <a:xfrm>
            <a:off x="6474125" y="1710606"/>
            <a:ext cx="10515600" cy="4351338"/>
          </a:xfrm>
        </p:spPr>
        <p:txBody>
          <a:bodyPr vert="horz" lIns="91440" tIns="45720" rIns="91440" bIns="45720" rtlCol="0" anchor="t">
            <a:normAutofit fontScale="85000" lnSpcReduction="20000"/>
          </a:bodyPr>
          <a:lstStyle/>
          <a:p>
            <a:pPr marL="0" indent="0">
              <a:buNone/>
            </a:pPr>
            <a:r>
              <a:rPr lang="en-US" sz="7200" b="1" dirty="0">
                <a:solidFill>
                  <a:srgbClr val="009C64"/>
                </a:solidFill>
                <a:ea typeface="Calibri"/>
                <a:cs typeface="Calibri"/>
              </a:rPr>
              <a:t>Around</a:t>
            </a:r>
            <a:r>
              <a:rPr lang="en-US" sz="9600" b="1" dirty="0">
                <a:solidFill>
                  <a:srgbClr val="009C64"/>
                </a:solidFill>
                <a:ea typeface="Calibri"/>
                <a:cs typeface="Calibri"/>
              </a:rPr>
              <a:t> 5</a:t>
            </a:r>
            <a:endParaRPr lang="en-US" dirty="0">
              <a:solidFill>
                <a:srgbClr val="009C64"/>
              </a:solidFill>
              <a:ea typeface="Calibri"/>
              <a:cs typeface="Calibri"/>
            </a:endParaRPr>
          </a:p>
          <a:p>
            <a:pPr marL="0" indent="0">
              <a:buNone/>
            </a:pPr>
            <a:r>
              <a:rPr lang="en-US" sz="7200" b="1" dirty="0" err="1">
                <a:solidFill>
                  <a:srgbClr val="009C64"/>
                </a:solidFill>
                <a:ea typeface="Calibri"/>
                <a:cs typeface="Calibri"/>
              </a:rPr>
              <a:t>litres</a:t>
            </a:r>
            <a:r>
              <a:rPr lang="en-US" sz="7200" b="1" dirty="0">
                <a:solidFill>
                  <a:srgbClr val="009C64"/>
                </a:solidFill>
                <a:ea typeface="Calibri"/>
                <a:cs typeface="Calibri"/>
              </a:rPr>
              <a:t> for </a:t>
            </a:r>
          </a:p>
          <a:p>
            <a:pPr marL="0" indent="0">
              <a:buNone/>
            </a:pPr>
            <a:r>
              <a:rPr lang="en-US" sz="7200" b="1" dirty="0">
                <a:solidFill>
                  <a:srgbClr val="009C64"/>
                </a:solidFill>
                <a:ea typeface="Calibri"/>
                <a:cs typeface="Calibri"/>
              </a:rPr>
              <a:t>every watering </a:t>
            </a:r>
            <a:endParaRPr lang="en-US" dirty="0">
              <a:solidFill>
                <a:srgbClr val="000000"/>
              </a:solidFill>
              <a:ea typeface="Calibri"/>
              <a:cs typeface="Calibri"/>
            </a:endParaRPr>
          </a:p>
          <a:p>
            <a:pPr marL="0" indent="0">
              <a:buNone/>
            </a:pPr>
            <a:r>
              <a:rPr lang="en-US" sz="7200" b="1" dirty="0">
                <a:solidFill>
                  <a:srgbClr val="009C64"/>
                </a:solidFill>
                <a:ea typeface="Calibri"/>
                <a:cs typeface="Calibri"/>
              </a:rPr>
              <a:t>can </a:t>
            </a:r>
            <a:endParaRPr lang="en-US" dirty="0">
              <a:solidFill>
                <a:srgbClr val="000000"/>
              </a:solidFill>
              <a:ea typeface="Calibri"/>
              <a:cs typeface="Calibri"/>
            </a:endParaRPr>
          </a:p>
          <a:p>
            <a:pPr marL="0" indent="0">
              <a:buNone/>
            </a:pPr>
            <a:r>
              <a:rPr lang="en-US" sz="7200" b="1" dirty="0">
                <a:solidFill>
                  <a:srgbClr val="009C64"/>
                </a:solidFill>
                <a:ea typeface="Calibri"/>
                <a:cs typeface="Calibri"/>
              </a:rPr>
              <a:t>used</a:t>
            </a:r>
            <a:endParaRPr lang="en-US" dirty="0">
              <a:ea typeface="Calibri"/>
              <a:cs typeface="Calibri"/>
            </a:endParaRPr>
          </a:p>
        </p:txBody>
      </p:sp>
      <p:sp>
        <p:nvSpPr>
          <p:cNvPr id="6" name="Content Placeholder 5">
            <a:extLst>
              <a:ext uri="{FF2B5EF4-FFF2-40B4-BE49-F238E27FC236}">
                <a16:creationId xmlns:a16="http://schemas.microsoft.com/office/drawing/2014/main" id="{CCE50059-266A-FC67-15FD-05362B23EBA2}"/>
              </a:ext>
            </a:extLst>
          </p:cNvPr>
          <p:cNvSpPr txBox="1">
            <a:spLocks/>
          </p:cNvSpPr>
          <p:nvPr/>
        </p:nvSpPr>
        <p:spPr>
          <a:xfrm>
            <a:off x="737558" y="1710606"/>
            <a:ext cx="4894053" cy="26835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164194"/>
                </a:solidFill>
                <a:cs typeface="Calibri"/>
              </a:rPr>
              <a:t>How much </a:t>
            </a:r>
            <a:r>
              <a:rPr lang="en-US" sz="5400" b="1" u="sng" dirty="0">
                <a:solidFill>
                  <a:srgbClr val="164194"/>
                </a:solidFill>
                <a:cs typeface="Calibri"/>
              </a:rPr>
              <a:t>w</a:t>
            </a:r>
            <a:r>
              <a:rPr lang="en-US" sz="5400" b="1" dirty="0">
                <a:solidFill>
                  <a:srgbClr val="164194"/>
                </a:solidFill>
                <a:cs typeface="Calibri"/>
              </a:rPr>
              <a:t>ater does it take to water a garden? </a:t>
            </a:r>
            <a:endParaRPr lang="en-US" dirty="0">
              <a:solidFill>
                <a:srgbClr val="000000"/>
              </a:solidFill>
              <a:cs typeface="Calibri"/>
            </a:endParaRPr>
          </a:p>
          <a:p>
            <a:pPr marL="0" indent="0">
              <a:buFont typeface="Arial" panose="020B0604020202020204" pitchFamily="34" charset="0"/>
              <a:buNone/>
            </a:pPr>
            <a:endParaRPr lang="en-US" sz="5400" b="1" dirty="0">
              <a:solidFill>
                <a:srgbClr val="164194"/>
              </a:solidFill>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p:txBody>
      </p:sp>
      <p:pic>
        <p:nvPicPr>
          <p:cNvPr id="7" name="Picture 6" descr="SunnyTong Metal Watering Can for Outdoor and Indoor Plants, Watering Can  Decor, 1 Gallon (1 Gallon Green2) : Amazon.co.uk: Garden">
            <a:extLst>
              <a:ext uri="{FF2B5EF4-FFF2-40B4-BE49-F238E27FC236}">
                <a16:creationId xmlns:a16="http://schemas.microsoft.com/office/drawing/2014/main" id="{C102727D-9C12-0022-41F0-299459304CC5}"/>
              </a:ext>
            </a:extLst>
          </p:cNvPr>
          <p:cNvPicPr>
            <a:picLocks noChangeAspect="1"/>
          </p:cNvPicPr>
          <p:nvPr/>
        </p:nvPicPr>
        <p:blipFill>
          <a:blip r:embed="rId3"/>
          <a:stretch>
            <a:fillRect/>
          </a:stretch>
        </p:blipFill>
        <p:spPr>
          <a:xfrm>
            <a:off x="9242665" y="4386353"/>
            <a:ext cx="2778785" cy="2340993"/>
          </a:xfrm>
          <a:prstGeom prst="rect">
            <a:avLst/>
          </a:prstGeom>
        </p:spPr>
      </p:pic>
    </p:spTree>
    <p:extLst>
      <p:ext uri="{BB962C8B-B14F-4D97-AF65-F5344CB8AC3E}">
        <p14:creationId xmlns:p14="http://schemas.microsoft.com/office/powerpoint/2010/main" val="284356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pet - Fish Pod 120L Aquarium - CF3">
            <a:extLst>
              <a:ext uri="{FF2B5EF4-FFF2-40B4-BE49-F238E27FC236}">
                <a16:creationId xmlns:a16="http://schemas.microsoft.com/office/drawing/2014/main" id="{B108AB6D-5FFF-44B9-F070-959D1127DBE4}"/>
              </a:ext>
            </a:extLst>
          </p:cNvPr>
          <p:cNvPicPr>
            <a:picLocks noChangeAspect="1"/>
          </p:cNvPicPr>
          <p:nvPr/>
        </p:nvPicPr>
        <p:blipFill>
          <a:blip r:embed="rId3"/>
          <a:stretch>
            <a:fillRect/>
          </a:stretch>
        </p:blipFill>
        <p:spPr>
          <a:xfrm>
            <a:off x="6673251" y="3890782"/>
            <a:ext cx="4768969" cy="3073340"/>
          </a:xfrm>
          <a:prstGeom prst="rect">
            <a:avLst/>
          </a:prstGeom>
        </p:spPr>
      </p:pic>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CDCC0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Family Actions</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4" name="Content Placeholder 3">
            <a:extLst>
              <a:ext uri="{FF2B5EF4-FFF2-40B4-BE49-F238E27FC236}">
                <a16:creationId xmlns:a16="http://schemas.microsoft.com/office/drawing/2014/main" id="{57EF7995-97C1-AFA2-D4FE-35C624D6AC42}"/>
              </a:ext>
            </a:extLst>
          </p:cNvPr>
          <p:cNvSpPr>
            <a:spLocks noGrp="1"/>
          </p:cNvSpPr>
          <p:nvPr>
            <p:ph idx="1"/>
          </p:nvPr>
        </p:nvSpPr>
        <p:spPr>
          <a:xfrm>
            <a:off x="6474125" y="1710606"/>
            <a:ext cx="10515600" cy="4351338"/>
          </a:xfrm>
        </p:spPr>
        <p:txBody>
          <a:bodyPr vert="horz" lIns="91440" tIns="45720" rIns="91440" bIns="45720" rtlCol="0" anchor="t">
            <a:normAutofit/>
          </a:bodyPr>
          <a:lstStyle/>
          <a:p>
            <a:pPr marL="0" indent="0">
              <a:buNone/>
            </a:pPr>
            <a:r>
              <a:rPr lang="en-US" sz="9600" b="1" dirty="0">
                <a:solidFill>
                  <a:srgbClr val="009C64"/>
                </a:solidFill>
                <a:ea typeface="Calibri"/>
                <a:cs typeface="Calibri"/>
              </a:rPr>
              <a:t>120</a:t>
            </a:r>
            <a:endParaRPr lang="en-US" sz="7200" b="1" dirty="0">
              <a:solidFill>
                <a:srgbClr val="009C64"/>
              </a:solidFill>
              <a:ea typeface="Calibri"/>
              <a:cs typeface="Calibri"/>
            </a:endParaRPr>
          </a:p>
          <a:p>
            <a:pPr marL="0" indent="0">
              <a:buNone/>
            </a:pPr>
            <a:r>
              <a:rPr lang="en-US" sz="7200" b="1" dirty="0" err="1">
                <a:solidFill>
                  <a:srgbClr val="009C64"/>
                </a:solidFill>
                <a:ea typeface="Calibri"/>
                <a:cs typeface="Calibri"/>
              </a:rPr>
              <a:t>litres</a:t>
            </a:r>
            <a:endParaRPr lang="en-US" sz="7200" b="1" dirty="0">
              <a:solidFill>
                <a:srgbClr val="009C64"/>
              </a:solidFill>
              <a:ea typeface="Calibri"/>
              <a:cs typeface="Calibri"/>
            </a:endParaRPr>
          </a:p>
        </p:txBody>
      </p:sp>
      <p:sp>
        <p:nvSpPr>
          <p:cNvPr id="6" name="Content Placeholder 5">
            <a:extLst>
              <a:ext uri="{FF2B5EF4-FFF2-40B4-BE49-F238E27FC236}">
                <a16:creationId xmlns:a16="http://schemas.microsoft.com/office/drawing/2014/main" id="{CCE50059-266A-FC67-15FD-05362B23EBA2}"/>
              </a:ext>
            </a:extLst>
          </p:cNvPr>
          <p:cNvSpPr txBox="1">
            <a:spLocks/>
          </p:cNvSpPr>
          <p:nvPr/>
        </p:nvSpPr>
        <p:spPr>
          <a:xfrm>
            <a:off x="737558" y="1710606"/>
            <a:ext cx="4894053" cy="26835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solidFill>
                  <a:srgbClr val="164194"/>
                </a:solidFill>
                <a:cs typeface="Calibri"/>
              </a:rPr>
              <a:t>How much </a:t>
            </a:r>
            <a:r>
              <a:rPr lang="en-US" sz="5400" b="1" u="sng" dirty="0">
                <a:solidFill>
                  <a:srgbClr val="164194"/>
                </a:solidFill>
                <a:cs typeface="Calibri"/>
              </a:rPr>
              <a:t>w</a:t>
            </a:r>
            <a:r>
              <a:rPr lang="en-US" sz="5400" b="1" dirty="0">
                <a:solidFill>
                  <a:srgbClr val="164194"/>
                </a:solidFill>
                <a:cs typeface="Calibri"/>
              </a:rPr>
              <a:t>ater does a 5 minute shower use? </a:t>
            </a:r>
            <a:endParaRPr lang="en-US" dirty="0">
              <a:solidFill>
                <a:srgbClr val="000000"/>
              </a:solidFill>
              <a:cs typeface="Calibri"/>
            </a:endParaRPr>
          </a:p>
          <a:p>
            <a:pPr marL="0" indent="0">
              <a:buFont typeface="Arial" panose="020B0604020202020204" pitchFamily="34" charset="0"/>
              <a:buNone/>
            </a:pPr>
            <a:endParaRPr lang="en-US" sz="5400" b="1" dirty="0">
              <a:solidFill>
                <a:srgbClr val="164194"/>
              </a:solidFill>
              <a:cs typeface="Calibri"/>
            </a:endParaRP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p:txBody>
      </p:sp>
    </p:spTree>
    <p:extLst>
      <p:ext uri="{BB962C8B-B14F-4D97-AF65-F5344CB8AC3E}">
        <p14:creationId xmlns:p14="http://schemas.microsoft.com/office/powerpoint/2010/main" val="1273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CDCC0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Family Actions</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4" name="Content Placeholder 3">
            <a:extLst>
              <a:ext uri="{FF2B5EF4-FFF2-40B4-BE49-F238E27FC236}">
                <a16:creationId xmlns:a16="http://schemas.microsoft.com/office/drawing/2014/main" id="{57EF7995-97C1-AFA2-D4FE-35C624D6AC42}"/>
              </a:ext>
            </a:extLst>
          </p:cNvPr>
          <p:cNvSpPr>
            <a:spLocks noGrp="1"/>
          </p:cNvSpPr>
          <p:nvPr>
            <p:ph idx="1"/>
          </p:nvPr>
        </p:nvSpPr>
        <p:spPr>
          <a:xfrm>
            <a:off x="838200" y="1825625"/>
            <a:ext cx="5569788" cy="4768281"/>
          </a:xfrm>
        </p:spPr>
        <p:txBody>
          <a:bodyPr vert="horz" lIns="91440" tIns="45720" rIns="91440" bIns="45720" rtlCol="0" anchor="t">
            <a:normAutofit fontScale="85000" lnSpcReduction="10000"/>
          </a:bodyPr>
          <a:lstStyle/>
          <a:p>
            <a:pPr marL="0" indent="0">
              <a:buNone/>
            </a:pPr>
            <a:r>
              <a:rPr lang="en-US" sz="6000" b="1" dirty="0">
                <a:solidFill>
                  <a:srgbClr val="164194"/>
                </a:solidFill>
                <a:ea typeface="Calibri"/>
                <a:cs typeface="Calibri"/>
              </a:rPr>
              <a:t>Can you think of ways you can save water at home?</a:t>
            </a:r>
          </a:p>
          <a:p>
            <a:pPr marL="0" indent="0">
              <a:buNone/>
            </a:pPr>
            <a:endParaRPr lang="en-US" sz="6000" b="1" dirty="0">
              <a:solidFill>
                <a:srgbClr val="164194"/>
              </a:solidFill>
              <a:ea typeface="Calibri"/>
              <a:cs typeface="Calibri"/>
            </a:endParaRPr>
          </a:p>
          <a:p>
            <a:pPr marL="0" indent="0">
              <a:buNone/>
            </a:pPr>
            <a:r>
              <a:rPr lang="en-US" sz="6000" b="1" dirty="0">
                <a:solidFill>
                  <a:srgbClr val="164194"/>
                </a:solidFill>
                <a:ea typeface="Calibri"/>
                <a:cs typeface="Calibri"/>
              </a:rPr>
              <a:t>Take some photos of you saving water at home</a:t>
            </a:r>
          </a:p>
        </p:txBody>
      </p:sp>
      <p:pic>
        <p:nvPicPr>
          <p:cNvPr id="3" name="Picture 2" descr="Conserve Water During a Hot Summer Heatwave">
            <a:extLst>
              <a:ext uri="{FF2B5EF4-FFF2-40B4-BE49-F238E27FC236}">
                <a16:creationId xmlns:a16="http://schemas.microsoft.com/office/drawing/2014/main" id="{5CEA0EBE-46FA-1526-7FA0-4EA9C9605870}"/>
              </a:ext>
            </a:extLst>
          </p:cNvPr>
          <p:cNvPicPr>
            <a:picLocks noChangeAspect="1"/>
          </p:cNvPicPr>
          <p:nvPr/>
        </p:nvPicPr>
        <p:blipFill>
          <a:blip r:embed="rId3"/>
          <a:stretch>
            <a:fillRect/>
          </a:stretch>
        </p:blipFill>
        <p:spPr>
          <a:xfrm>
            <a:off x="6416795" y="1948222"/>
            <a:ext cx="5382523" cy="2817782"/>
          </a:xfrm>
          <a:prstGeom prst="rect">
            <a:avLst/>
          </a:prstGeom>
        </p:spPr>
      </p:pic>
    </p:spTree>
    <p:extLst>
      <p:ext uri="{BB962C8B-B14F-4D97-AF65-F5344CB8AC3E}">
        <p14:creationId xmlns:p14="http://schemas.microsoft.com/office/powerpoint/2010/main" val="333411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1 - Celebrating Water</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2851" y="180801"/>
            <a:ext cx="3457814" cy="1001975"/>
          </a:xfrm>
          <a:prstGeom prst="rect">
            <a:avLst/>
          </a:prstGeom>
          <a:ln w="12700">
            <a:solidFill>
              <a:schemeClr val="tx1"/>
            </a:solidFill>
          </a:ln>
        </p:spPr>
      </p:pic>
      <p:pic>
        <p:nvPicPr>
          <p:cNvPr id="6" name="Picture 5" descr="Diagram of water cycle with cows and water running through it&#10;&#10;Description automatically generated">
            <a:extLst>
              <a:ext uri="{FF2B5EF4-FFF2-40B4-BE49-F238E27FC236}">
                <a16:creationId xmlns:a16="http://schemas.microsoft.com/office/drawing/2014/main" id="{432299F7-C13C-5C15-5C5E-7C52DA0AC00B}"/>
              </a:ext>
            </a:extLst>
          </p:cNvPr>
          <p:cNvPicPr>
            <a:picLocks noChangeAspect="1"/>
          </p:cNvPicPr>
          <p:nvPr/>
        </p:nvPicPr>
        <p:blipFill>
          <a:blip r:embed="rId4"/>
          <a:stretch>
            <a:fillRect/>
          </a:stretch>
        </p:blipFill>
        <p:spPr>
          <a:xfrm>
            <a:off x="2666133" y="1355149"/>
            <a:ext cx="9810749" cy="5505448"/>
          </a:xfrm>
          <a:prstGeom prst="rect">
            <a:avLst/>
          </a:prstGeom>
        </p:spPr>
      </p:pic>
      <p:sp>
        <p:nvSpPr>
          <p:cNvPr id="8" name="TextBox 7">
            <a:extLst>
              <a:ext uri="{FF2B5EF4-FFF2-40B4-BE49-F238E27FC236}">
                <a16:creationId xmlns:a16="http://schemas.microsoft.com/office/drawing/2014/main" id="{9055C43A-865A-F33A-6F32-FA15643FA720}"/>
              </a:ext>
            </a:extLst>
          </p:cNvPr>
          <p:cNvSpPr txBox="1"/>
          <p:nvPr/>
        </p:nvSpPr>
        <p:spPr>
          <a:xfrm>
            <a:off x="412011" y="1714500"/>
            <a:ext cx="2977116" cy="1569660"/>
          </a:xfrm>
          <a:prstGeom prst="rect">
            <a:avLst/>
          </a:prstGeom>
          <a:solidFill>
            <a:schemeClr val="bg2"/>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2060"/>
                </a:solidFill>
                <a:ea typeface="Calibri"/>
                <a:cs typeface="Calibri"/>
              </a:rPr>
              <a:t>Where does our water come from?</a:t>
            </a:r>
            <a:endParaRPr lang="en-US" sz="3200" b="1" dirty="0">
              <a:solidFill>
                <a:srgbClr val="002060"/>
              </a:solidFill>
            </a:endParaRPr>
          </a:p>
        </p:txBody>
      </p:sp>
    </p:spTree>
    <p:extLst>
      <p:ext uri="{BB962C8B-B14F-4D97-AF65-F5344CB8AC3E}">
        <p14:creationId xmlns:p14="http://schemas.microsoft.com/office/powerpoint/2010/main" val="276733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Celebrating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CFAE1114-46C7-709C-3E1B-3EDF05828B54}"/>
              </a:ext>
            </a:extLst>
          </p:cNvPr>
          <p:cNvSpPr>
            <a:spLocks noGrp="1"/>
          </p:cNvSpPr>
          <p:nvPr>
            <p:ph idx="1"/>
          </p:nvPr>
        </p:nvSpPr>
        <p:spPr/>
        <p:txBody>
          <a:bodyPr vert="horz" lIns="91440" tIns="45720" rIns="91440" bIns="45720" rtlCol="0" anchor="t">
            <a:normAutofit/>
          </a:bodyPr>
          <a:lstStyle/>
          <a:p>
            <a:pPr marL="0" indent="0">
              <a:buNone/>
            </a:pPr>
            <a:r>
              <a:rPr lang="en-US" b="1" dirty="0">
                <a:ea typeface="Calibri"/>
                <a:cs typeface="Calibri"/>
              </a:rPr>
              <a:t>Week 6</a:t>
            </a:r>
            <a:endParaRPr lang="en-US"/>
          </a:p>
          <a:p>
            <a:pPr marL="0" indent="0">
              <a:buNone/>
            </a:pPr>
            <a:r>
              <a:rPr lang="en-US" dirty="0">
                <a:ea typeface="Calibri"/>
                <a:cs typeface="Calibri"/>
              </a:rPr>
              <a:t>Review of water assemblies and celebration of actions achieved at school and home</a:t>
            </a:r>
          </a:p>
        </p:txBody>
      </p:sp>
    </p:spTree>
    <p:extLst>
      <p:ext uri="{BB962C8B-B14F-4D97-AF65-F5344CB8AC3E}">
        <p14:creationId xmlns:p14="http://schemas.microsoft.com/office/powerpoint/2010/main" val="3622560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Celebrating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3" name="Content Placeholder 2" descr="100,000+ Best Water Photos · 100% Free ...">
            <a:extLst>
              <a:ext uri="{FF2B5EF4-FFF2-40B4-BE49-F238E27FC236}">
                <a16:creationId xmlns:a16="http://schemas.microsoft.com/office/drawing/2014/main" id="{99AB6736-B992-4032-B838-5E6BFB7C900B}"/>
              </a:ext>
            </a:extLst>
          </p:cNvPr>
          <p:cNvPicPr>
            <a:picLocks noGrp="1" noChangeAspect="1"/>
          </p:cNvPicPr>
          <p:nvPr>
            <p:ph idx="1"/>
          </p:nvPr>
        </p:nvPicPr>
        <p:blipFill>
          <a:blip r:embed="rId4"/>
          <a:stretch>
            <a:fillRect/>
          </a:stretch>
        </p:blipFill>
        <p:spPr>
          <a:xfrm>
            <a:off x="1767067" y="1361342"/>
            <a:ext cx="8729751" cy="5869376"/>
          </a:xfrm>
        </p:spPr>
      </p:pic>
    </p:spTree>
    <p:extLst>
      <p:ext uri="{BB962C8B-B14F-4D97-AF65-F5344CB8AC3E}">
        <p14:creationId xmlns:p14="http://schemas.microsoft.com/office/powerpoint/2010/main" val="3521837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6 - Celebrating Water – in our classes</a:t>
            </a:r>
            <a:endParaRPr lang="en-US" dirty="0"/>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D2F58025-7486-DFD8-0EE0-8692F336E1C9}"/>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4000" b="1" dirty="0">
                <a:highlight>
                  <a:srgbClr val="FF0000"/>
                </a:highlight>
                <a:ea typeface="Calibri"/>
                <a:cs typeface="Calibri"/>
              </a:rPr>
              <a:t>INSERT PICTURES OF CLASSES SAVING WATER</a:t>
            </a: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r>
              <a:rPr lang="en-US" sz="4000" b="1" dirty="0">
                <a:ea typeface="Calibri"/>
                <a:cs typeface="Calibri"/>
              </a:rPr>
              <a:t>Over the last x weeks, we have saved ….. </a:t>
            </a:r>
            <a:r>
              <a:rPr lang="en-US" sz="4000" b="1" dirty="0" err="1">
                <a:ea typeface="Calibri"/>
                <a:cs typeface="Calibri"/>
              </a:rPr>
              <a:t>litres</a:t>
            </a:r>
            <a:r>
              <a:rPr lang="en-US" sz="4000" b="1" dirty="0">
                <a:ea typeface="Calibri"/>
                <a:cs typeface="Calibri"/>
              </a:rPr>
              <a:t> of water through class actions.</a:t>
            </a:r>
          </a:p>
        </p:txBody>
      </p:sp>
    </p:spTree>
    <p:extLst>
      <p:ext uri="{BB962C8B-B14F-4D97-AF65-F5344CB8AC3E}">
        <p14:creationId xmlns:p14="http://schemas.microsoft.com/office/powerpoint/2010/main" val="1983826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6 - Celebrating Water – at school</a:t>
            </a:r>
            <a:endParaRPr lang="en-US" dirty="0"/>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D2F58025-7486-DFD8-0EE0-8692F336E1C9}"/>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sz="4000" b="1" dirty="0">
                <a:highlight>
                  <a:srgbClr val="FF0000"/>
                </a:highlight>
                <a:ea typeface="Calibri"/>
                <a:cs typeface="Calibri"/>
              </a:rPr>
              <a:t>INSERT PICTURES OF WATER SAVING AT SCHOOL and people involved</a:t>
            </a: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r>
              <a:rPr lang="en-US" sz="4000" b="1" dirty="0">
                <a:ea typeface="Calibri"/>
                <a:cs typeface="Calibri"/>
              </a:rPr>
              <a:t>Over the last x weeks, we have saved ….. </a:t>
            </a:r>
            <a:r>
              <a:rPr lang="en-US" sz="4000" b="1" dirty="0" err="1">
                <a:ea typeface="Calibri"/>
                <a:cs typeface="Calibri"/>
              </a:rPr>
              <a:t>litres</a:t>
            </a:r>
            <a:r>
              <a:rPr lang="en-US" sz="4000" b="1" dirty="0">
                <a:ea typeface="Calibri"/>
                <a:cs typeface="Calibri"/>
              </a:rPr>
              <a:t> of water through whole school actions.</a:t>
            </a:r>
          </a:p>
        </p:txBody>
      </p:sp>
    </p:spTree>
    <p:extLst>
      <p:ext uri="{BB962C8B-B14F-4D97-AF65-F5344CB8AC3E}">
        <p14:creationId xmlns:p14="http://schemas.microsoft.com/office/powerpoint/2010/main" val="1774390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6 - Celebrating Water – at home</a:t>
            </a:r>
            <a:endParaRPr lang="en-US" dirty="0"/>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
        <p:nvSpPr>
          <p:cNvPr id="6" name="Content Placeholder 5">
            <a:extLst>
              <a:ext uri="{FF2B5EF4-FFF2-40B4-BE49-F238E27FC236}">
                <a16:creationId xmlns:a16="http://schemas.microsoft.com/office/drawing/2014/main" id="{D2F58025-7486-DFD8-0EE0-8692F336E1C9}"/>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4000" b="1" dirty="0">
                <a:highlight>
                  <a:srgbClr val="FF0000"/>
                </a:highlight>
                <a:ea typeface="Calibri"/>
                <a:cs typeface="Calibri"/>
              </a:rPr>
              <a:t>INSERT PICTURES OF FAMILIES SAVING WATER</a:t>
            </a: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endParaRPr lang="en-US" sz="4000" b="1" dirty="0">
              <a:ea typeface="Calibri"/>
              <a:cs typeface="Calibri"/>
            </a:endParaRPr>
          </a:p>
          <a:p>
            <a:pPr marL="0" indent="0">
              <a:buNone/>
            </a:pPr>
            <a:r>
              <a:rPr lang="en-US" sz="4000" b="1" dirty="0">
                <a:ea typeface="Calibri"/>
                <a:cs typeface="Calibri"/>
              </a:rPr>
              <a:t>Over the last x weeks, we have saved ….. </a:t>
            </a:r>
            <a:r>
              <a:rPr lang="en-US" sz="4000" b="1" dirty="0" err="1">
                <a:ea typeface="Calibri"/>
                <a:cs typeface="Calibri"/>
              </a:rPr>
              <a:t>litres</a:t>
            </a:r>
            <a:r>
              <a:rPr lang="en-US" sz="4000" b="1" dirty="0">
                <a:ea typeface="Calibri"/>
                <a:cs typeface="Calibri"/>
              </a:rPr>
              <a:t> of water in our families</a:t>
            </a:r>
          </a:p>
        </p:txBody>
      </p:sp>
    </p:spTree>
    <p:extLst>
      <p:ext uri="{BB962C8B-B14F-4D97-AF65-F5344CB8AC3E}">
        <p14:creationId xmlns:p14="http://schemas.microsoft.com/office/powerpoint/2010/main" val="2585571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b="1" dirty="0">
                <a:cs typeface="Calibri Light"/>
              </a:rPr>
              <a:t>   </a:t>
            </a:r>
            <a:r>
              <a:rPr lang="en-US" sz="3600" dirty="0">
                <a:cs typeface="Calibri Light"/>
              </a:rPr>
              <a:t>Celebrating Water and the Natural World</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pic>
        <p:nvPicPr>
          <p:cNvPr id="3" name="Online Media 2" title="First Look: Planet Earth III ft. Hans Zimmer, RAYE and Bastille | BBC Earth">
            <a:hlinkClick r:id="" action="ppaction://media"/>
            <a:extLst>
              <a:ext uri="{FF2B5EF4-FFF2-40B4-BE49-F238E27FC236}">
                <a16:creationId xmlns:a16="http://schemas.microsoft.com/office/drawing/2014/main" id="{5D3BA8A0-D872-E264-E481-B585747DDF61}"/>
              </a:ext>
            </a:extLst>
          </p:cNvPr>
          <p:cNvPicPr>
            <a:picLocks noGrp="1" noRot="1" noChangeAspect="1"/>
          </p:cNvPicPr>
          <p:nvPr>
            <p:ph idx="1"/>
            <a:videoFile r:link="rId1"/>
          </p:nvPr>
        </p:nvPicPr>
        <p:blipFill>
          <a:blip r:embed="rId5"/>
          <a:stretch>
            <a:fillRect/>
          </a:stretch>
        </p:blipFill>
        <p:spPr>
          <a:xfrm>
            <a:off x="1353330" y="1466191"/>
            <a:ext cx="9239339" cy="5199601"/>
          </a:xfrm>
        </p:spPr>
      </p:pic>
    </p:spTree>
    <p:extLst>
      <p:ext uri="{BB962C8B-B14F-4D97-AF65-F5344CB8AC3E}">
        <p14:creationId xmlns:p14="http://schemas.microsoft.com/office/powerpoint/2010/main" val="336802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0F66-FBB1-A9D2-8185-6744D3A0FAF8}"/>
              </a:ext>
            </a:extLst>
          </p:cNvPr>
          <p:cNvSpPr>
            <a:spLocks noGrp="1"/>
          </p:cNvSpPr>
          <p:nvPr>
            <p:ph type="title"/>
          </p:nvPr>
        </p:nvSpPr>
        <p:spPr>
          <a:xfrm>
            <a:off x="828040" y="1950085"/>
            <a:ext cx="10515600" cy="1325563"/>
          </a:xfrm>
        </p:spPr>
        <p:txBody>
          <a:bodyPr>
            <a:normAutofit fontScale="90000"/>
          </a:bodyPr>
          <a:lstStyle/>
          <a:p>
            <a:r>
              <a:rPr lang="en-US" dirty="0">
                <a:solidFill>
                  <a:srgbClr val="FF0000"/>
                </a:solidFill>
                <a:cs typeface="Calibri Light"/>
              </a:rPr>
              <a:t>You may need to replace the slides about the aquifer to reflect where your local area gets it's water from</a:t>
            </a:r>
            <a:endParaRPr lang="en-US" dirty="0">
              <a:solidFill>
                <a:srgbClr val="FF0000"/>
              </a:solidFill>
            </a:endParaRPr>
          </a:p>
        </p:txBody>
      </p:sp>
    </p:spTree>
    <p:extLst>
      <p:ext uri="{BB962C8B-B14F-4D97-AF65-F5344CB8AC3E}">
        <p14:creationId xmlns:p14="http://schemas.microsoft.com/office/powerpoint/2010/main" val="218897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1 - Celebrating Water</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2851" y="180801"/>
            <a:ext cx="3457814" cy="1001975"/>
          </a:xfrm>
          <a:prstGeom prst="rect">
            <a:avLst/>
          </a:prstGeom>
          <a:ln w="12700">
            <a:solidFill>
              <a:schemeClr val="tx1"/>
            </a:solidFill>
          </a:ln>
        </p:spPr>
      </p:pic>
      <p:sp>
        <p:nvSpPr>
          <p:cNvPr id="6" name="Content Placeholder 5">
            <a:extLst>
              <a:ext uri="{FF2B5EF4-FFF2-40B4-BE49-F238E27FC236}">
                <a16:creationId xmlns:a16="http://schemas.microsoft.com/office/drawing/2014/main" id="{EBED0E2F-8D0F-B062-8280-F9DDE7AE5911}"/>
              </a:ext>
            </a:extLst>
          </p:cNvPr>
          <p:cNvSpPr>
            <a:spLocks noGrp="1"/>
          </p:cNvSpPr>
          <p:nvPr>
            <p:ph idx="1"/>
          </p:nvPr>
        </p:nvSpPr>
        <p:spPr>
          <a:xfrm>
            <a:off x="-10063" y="1351173"/>
            <a:ext cx="2248617" cy="5602167"/>
          </a:xfrm>
          <a:solidFill>
            <a:schemeClr val="bg2"/>
          </a:solidFill>
        </p:spPr>
        <p:txBody>
          <a:bodyPr vert="horz" lIns="91440" tIns="45720" rIns="91440" bIns="45720" rtlCol="0" anchor="t">
            <a:noAutofit/>
          </a:bodyPr>
          <a:lstStyle/>
          <a:p>
            <a:pPr marL="0" indent="0">
              <a:buNone/>
            </a:pPr>
            <a:r>
              <a:rPr lang="en-US" sz="3200" b="1" dirty="0">
                <a:solidFill>
                  <a:srgbClr val="FF0000"/>
                </a:solidFill>
                <a:ea typeface="Calibri"/>
                <a:cs typeface="Calibri"/>
              </a:rPr>
              <a:t>In </a:t>
            </a:r>
            <a:r>
              <a:rPr lang="en-US" sz="3200" b="1" dirty="0" err="1">
                <a:solidFill>
                  <a:srgbClr val="FF0000"/>
                </a:solidFill>
                <a:ea typeface="Calibri"/>
                <a:cs typeface="Calibri"/>
              </a:rPr>
              <a:t>xxxxx</a:t>
            </a:r>
            <a:r>
              <a:rPr lang="en-US" sz="3200" b="1" dirty="0">
                <a:solidFill>
                  <a:srgbClr val="FF0000"/>
                </a:solidFill>
                <a:ea typeface="Calibri"/>
                <a:cs typeface="Calibri"/>
              </a:rPr>
              <a:t> ALL our drinking water comes from the Aquifer.</a:t>
            </a:r>
            <a:endParaRPr lang="en-US" sz="3200" b="1" dirty="0">
              <a:solidFill>
                <a:srgbClr val="FF0000"/>
              </a:solidFill>
            </a:endParaRPr>
          </a:p>
          <a:p>
            <a:endParaRPr lang="en-US" dirty="0">
              <a:ea typeface="Calibri"/>
              <a:cs typeface="Calibri"/>
            </a:endParaRPr>
          </a:p>
        </p:txBody>
      </p:sp>
      <p:pic>
        <p:nvPicPr>
          <p:cNvPr id="3" name="Picture 2" descr="A cartoon of a farm&#10;&#10;Description automatically generated">
            <a:extLst>
              <a:ext uri="{FF2B5EF4-FFF2-40B4-BE49-F238E27FC236}">
                <a16:creationId xmlns:a16="http://schemas.microsoft.com/office/drawing/2014/main" id="{6812F219-F9FB-C691-8E5B-23EE293B0E11}"/>
              </a:ext>
            </a:extLst>
          </p:cNvPr>
          <p:cNvPicPr>
            <a:picLocks noChangeAspect="1"/>
          </p:cNvPicPr>
          <p:nvPr/>
        </p:nvPicPr>
        <p:blipFill>
          <a:blip r:embed="rId4"/>
          <a:stretch>
            <a:fillRect/>
          </a:stretch>
        </p:blipFill>
        <p:spPr>
          <a:xfrm>
            <a:off x="2245384" y="1352820"/>
            <a:ext cx="9944100" cy="5762625"/>
          </a:xfrm>
          <a:prstGeom prst="rect">
            <a:avLst/>
          </a:prstGeom>
        </p:spPr>
      </p:pic>
    </p:spTree>
    <p:extLst>
      <p:ext uri="{BB962C8B-B14F-4D97-AF65-F5344CB8AC3E}">
        <p14:creationId xmlns:p14="http://schemas.microsoft.com/office/powerpoint/2010/main" val="119258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1 - Celebrating Water</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2851" y="180801"/>
            <a:ext cx="3457814" cy="1001975"/>
          </a:xfrm>
          <a:prstGeom prst="rect">
            <a:avLst/>
          </a:prstGeom>
          <a:ln w="12700">
            <a:solidFill>
              <a:schemeClr val="tx1"/>
            </a:solidFill>
          </a:ln>
        </p:spPr>
      </p:pic>
      <p:pic>
        <p:nvPicPr>
          <p:cNvPr id="3" name="Online Media 2" title="What is an Aquifer?">
            <a:hlinkClick r:id="" action="ppaction://media"/>
            <a:extLst>
              <a:ext uri="{FF2B5EF4-FFF2-40B4-BE49-F238E27FC236}">
                <a16:creationId xmlns:a16="http://schemas.microsoft.com/office/drawing/2014/main" id="{5EC57B20-99DD-FB19-FC52-A483397E2D3E}"/>
              </a:ext>
            </a:extLst>
          </p:cNvPr>
          <p:cNvPicPr>
            <a:picLocks noGrp="1" noRot="1" noChangeAspect="1"/>
          </p:cNvPicPr>
          <p:nvPr>
            <p:ph idx="1"/>
            <a:videoFile r:link="rId1"/>
          </p:nvPr>
        </p:nvPicPr>
        <p:blipFill>
          <a:blip r:embed="rId5"/>
          <a:stretch>
            <a:fillRect/>
          </a:stretch>
        </p:blipFill>
        <p:spPr>
          <a:xfrm>
            <a:off x="1037027" y="1351173"/>
            <a:ext cx="9641906" cy="5501525"/>
          </a:xfrm>
        </p:spPr>
      </p:pic>
    </p:spTree>
    <p:extLst>
      <p:ext uri="{BB962C8B-B14F-4D97-AF65-F5344CB8AC3E}">
        <p14:creationId xmlns:p14="http://schemas.microsoft.com/office/powerpoint/2010/main" val="2134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F3E731"/>
          </a:solidFill>
        </p:spPr>
        <p:txBody>
          <a:bodyPr/>
          <a:lstStyle/>
          <a:p>
            <a:r>
              <a:rPr lang="en-US" dirty="0">
                <a:cs typeface="Calibri Light"/>
              </a:rPr>
              <a:t> </a:t>
            </a:r>
            <a:r>
              <a:rPr lang="en-US" sz="3600" b="1" dirty="0">
                <a:cs typeface="Calibri Light"/>
              </a:rPr>
              <a:t>Our Schools Our World</a:t>
            </a:r>
            <a:br>
              <a:rPr lang="en-US" sz="3600" b="1" dirty="0">
                <a:cs typeface="Calibri Light"/>
              </a:rPr>
            </a:br>
            <a:r>
              <a:rPr lang="en-US" sz="3600" b="1" dirty="0">
                <a:cs typeface="Calibri Light"/>
              </a:rPr>
              <a:t>  1 - Celebrating Water</a:t>
            </a:r>
            <a:endParaRPr lang="en-US" sz="3600" dirty="0">
              <a:ea typeface="Calibri Light"/>
              <a:cs typeface="Calibri Light"/>
            </a:endParaRP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2851" y="180801"/>
            <a:ext cx="3457814" cy="1001975"/>
          </a:xfrm>
          <a:prstGeom prst="rect">
            <a:avLst/>
          </a:prstGeom>
          <a:ln w="12700">
            <a:solidFill>
              <a:schemeClr val="tx1"/>
            </a:solidFill>
          </a:ln>
        </p:spPr>
      </p:pic>
      <p:sp>
        <p:nvSpPr>
          <p:cNvPr id="6" name="Content Placeholder 5">
            <a:extLst>
              <a:ext uri="{FF2B5EF4-FFF2-40B4-BE49-F238E27FC236}">
                <a16:creationId xmlns:a16="http://schemas.microsoft.com/office/drawing/2014/main" id="{EBED0E2F-8D0F-B062-8280-F9DDE7AE5911}"/>
              </a:ext>
            </a:extLst>
          </p:cNvPr>
          <p:cNvSpPr>
            <a:spLocks noGrp="1"/>
          </p:cNvSpPr>
          <p:nvPr>
            <p:ph idx="1"/>
          </p:nvPr>
        </p:nvSpPr>
        <p:spPr>
          <a:xfrm>
            <a:off x="176842" y="1466191"/>
            <a:ext cx="10515600" cy="4351338"/>
          </a:xfrm>
        </p:spPr>
        <p:txBody>
          <a:bodyPr vert="horz" lIns="91440" tIns="45720" rIns="91440" bIns="45720" rtlCol="0" anchor="t">
            <a:normAutofit/>
          </a:bodyPr>
          <a:lstStyle/>
          <a:p>
            <a:pPr marL="0" indent="0">
              <a:buNone/>
            </a:pPr>
            <a:r>
              <a:rPr lang="en-US" dirty="0">
                <a:ea typeface="Calibri"/>
                <a:cs typeface="Calibri"/>
              </a:rPr>
              <a:t>Next time:</a:t>
            </a:r>
            <a:endParaRPr lang="en-US" dirty="0"/>
          </a:p>
          <a:p>
            <a:pPr marL="0" indent="0">
              <a:buNone/>
            </a:pPr>
            <a:r>
              <a:rPr lang="en-US" dirty="0">
                <a:ea typeface="Calibri"/>
                <a:cs typeface="Calibri"/>
              </a:rPr>
              <a:t>We'll think about water pollution and how this impacts our aquifer and the sea</a:t>
            </a:r>
          </a:p>
        </p:txBody>
      </p:sp>
      <p:pic>
        <p:nvPicPr>
          <p:cNvPr id="3" name="Picture 2" descr="A cartoon of a neighborhood&#10;&#10;Description automatically generated">
            <a:extLst>
              <a:ext uri="{FF2B5EF4-FFF2-40B4-BE49-F238E27FC236}">
                <a16:creationId xmlns:a16="http://schemas.microsoft.com/office/drawing/2014/main" id="{874C5BBD-A201-25DF-0293-ED27B8E36D74}"/>
              </a:ext>
            </a:extLst>
          </p:cNvPr>
          <p:cNvPicPr>
            <a:picLocks noChangeAspect="1"/>
          </p:cNvPicPr>
          <p:nvPr/>
        </p:nvPicPr>
        <p:blipFill>
          <a:blip r:embed="rId4"/>
          <a:stretch>
            <a:fillRect/>
          </a:stretch>
        </p:blipFill>
        <p:spPr>
          <a:xfrm>
            <a:off x="2681197" y="2546230"/>
            <a:ext cx="7016511" cy="4065917"/>
          </a:xfrm>
          <a:prstGeom prst="rect">
            <a:avLst/>
          </a:prstGeom>
        </p:spPr>
      </p:pic>
    </p:spTree>
    <p:extLst>
      <p:ext uri="{BB962C8B-B14F-4D97-AF65-F5344CB8AC3E}">
        <p14:creationId xmlns:p14="http://schemas.microsoft.com/office/powerpoint/2010/main" val="1607207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3C31-007E-9A20-8871-D7283329D3FC}"/>
              </a:ext>
            </a:extLst>
          </p:cNvPr>
          <p:cNvSpPr>
            <a:spLocks noGrp="1"/>
          </p:cNvSpPr>
          <p:nvPr>
            <p:ph type="title"/>
          </p:nvPr>
        </p:nvSpPr>
        <p:spPr>
          <a:xfrm>
            <a:off x="-6927" y="4907"/>
            <a:ext cx="12288981" cy="1339418"/>
          </a:xfrm>
          <a:solidFill>
            <a:srgbClr val="35BCDE"/>
          </a:solidFill>
        </p:spPr>
        <p:txBody>
          <a:bodyPr/>
          <a:lstStyle/>
          <a:p>
            <a:r>
              <a:rPr lang="en-US" dirty="0">
                <a:cs typeface="Calibri Light"/>
              </a:rPr>
              <a:t>  </a:t>
            </a:r>
            <a:r>
              <a:rPr lang="en-US" sz="3600" b="1" dirty="0">
                <a:cs typeface="Calibri Light"/>
              </a:rPr>
              <a:t>Our Schools Our World </a:t>
            </a:r>
            <a:br>
              <a:rPr lang="en-US" sz="3600" b="1" dirty="0">
                <a:cs typeface="Calibri Light"/>
              </a:rPr>
            </a:br>
            <a:r>
              <a:rPr lang="en-US" sz="3600" dirty="0">
                <a:cs typeface="Calibri Light"/>
              </a:rPr>
              <a:t>  Week 2 - What are the issues around Water?</a:t>
            </a:r>
          </a:p>
        </p:txBody>
      </p:sp>
      <p:pic>
        <p:nvPicPr>
          <p:cNvPr id="5" name="Picture 4" descr="A black text on a white background&#10;&#10;Description automatically generated">
            <a:extLst>
              <a:ext uri="{FF2B5EF4-FFF2-40B4-BE49-F238E27FC236}">
                <a16:creationId xmlns:a16="http://schemas.microsoft.com/office/drawing/2014/main" id="{28B44E15-8F7B-A596-5895-D299EFD2C2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6772" y="186552"/>
            <a:ext cx="3457814" cy="988121"/>
          </a:xfrm>
          <a:prstGeom prst="rect">
            <a:avLst/>
          </a:prstGeom>
          <a:ln w="12700">
            <a:solidFill>
              <a:schemeClr val="tx1"/>
            </a:solidFill>
          </a:ln>
        </p:spPr>
      </p:pic>
    </p:spTree>
    <p:extLst>
      <p:ext uri="{BB962C8B-B14F-4D97-AF65-F5344CB8AC3E}">
        <p14:creationId xmlns:p14="http://schemas.microsoft.com/office/powerpoint/2010/main" val="9370319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 slides for 28.4.22.potx" id="{4DBBD86E-FEA5-4523-BD9A-A9257BABEC73}" vid="{C538142B-58B1-4F9F-84F9-0FB93E541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576AE948F15B4E99F78E2A3DBDE559" ma:contentTypeVersion="11" ma:contentTypeDescription="Create a new document." ma:contentTypeScope="" ma:versionID="9c13c1ca507c65c8b923da6c47cee1d3">
  <xsd:schema xmlns:xsd="http://www.w3.org/2001/XMLSchema" xmlns:xs="http://www.w3.org/2001/XMLSchema" xmlns:p="http://schemas.microsoft.com/office/2006/metadata/properties" xmlns:ns2="3019b5fa-8b3e-4e19-b64c-2a7b8496bb4e" xmlns:ns3="df61c5e2-b2e4-4447-8179-6bd331802de7" targetNamespace="http://schemas.microsoft.com/office/2006/metadata/properties" ma:root="true" ma:fieldsID="ec4940a650fe210c18776e8aba94a42b" ns2:_="" ns3:_="">
    <xsd:import namespace="3019b5fa-8b3e-4e19-b64c-2a7b8496bb4e"/>
    <xsd:import namespace="df61c5e2-b2e4-4447-8179-6bd331802de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19b5fa-8b3e-4e19-b64c-2a7b8496b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14c1c7-36a5-45a5-9ee9-efc887aa7c1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61c5e2-b2e4-4447-8179-6bd331802d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f3f26e-6a21-4f1a-8ca0-b2cc7c81e2f9}" ma:internalName="TaxCatchAll" ma:showField="CatchAllData" ma:web="df61c5e2-b2e4-4447-8179-6bd331802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f61c5e2-b2e4-4447-8179-6bd331802de7" xsi:nil="true"/>
    <lcf76f155ced4ddcb4097134ff3c332f xmlns="3019b5fa-8b3e-4e19-b64c-2a7b8496bb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763BFC-127E-455A-B1EB-EC29AB0FFA70}"/>
</file>

<file path=customXml/itemProps2.xml><?xml version="1.0" encoding="utf-8"?>
<ds:datastoreItem xmlns:ds="http://schemas.openxmlformats.org/officeDocument/2006/customXml" ds:itemID="{233C9010-5CF5-4BE5-AA41-36EB82B33F33}"/>
</file>

<file path=customXml/itemProps3.xml><?xml version="1.0" encoding="utf-8"?>
<ds:datastoreItem xmlns:ds="http://schemas.openxmlformats.org/officeDocument/2006/customXml" ds:itemID="{FB332D48-CF30-45CC-BF0F-3B86207950BF}"/>
</file>

<file path=docProps/app.xml><?xml version="1.0" encoding="utf-8"?>
<Properties xmlns="http://schemas.openxmlformats.org/officeDocument/2006/extended-properties" xmlns:vt="http://schemas.openxmlformats.org/officeDocument/2006/docPropsVTypes">
  <TotalTime>219</TotalTime>
  <Words>1905</Words>
  <Application>Microsoft Office PowerPoint</Application>
  <PresentationFormat>Widescreen</PresentationFormat>
  <Paragraphs>239</Paragraphs>
  <Slides>45</Slides>
  <Notes>27</Notes>
  <HiddenSlides>0</HiddenSlides>
  <MMClips>6</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1_Office Theme</vt:lpstr>
      <vt:lpstr> Our City Our World   Week 1 - Celebrating Water</vt:lpstr>
      <vt:lpstr> Our Schools Our World   1 - Celebrating Water</vt:lpstr>
      <vt:lpstr> Our Schools Our World   1 - Celebrating Water</vt:lpstr>
      <vt:lpstr> Our Schools Our World   1 - Celebrating Water</vt:lpstr>
      <vt:lpstr>You may need to replace the slides about the aquifer to reflect where your local area gets it's water from</vt:lpstr>
      <vt:lpstr> Our Schools Our World  1 - Celebrating Water</vt:lpstr>
      <vt:lpstr> Our Schools Our World  1 - Celebrating Water</vt:lpstr>
      <vt:lpstr> Our Schools Our World   1 - Celebrating Water</vt:lpstr>
      <vt:lpstr>  Our Schools Our World    Week 2 - What are the issues around Water?</vt:lpstr>
      <vt:lpstr>  Our Schools Our World    2 -What are the issues around Water?</vt:lpstr>
      <vt:lpstr>  Our Schools Our World    2 - What are the issues around Water?</vt:lpstr>
      <vt:lpstr>  Our Schools Our World    2 - What are the issues around Water?</vt:lpstr>
      <vt:lpstr>PowerPoint Presentation</vt:lpstr>
      <vt:lpstr>  Our Schools Our World    2 - What are the issues around Water?</vt:lpstr>
      <vt:lpstr>  Our Schools Our World    2 - What are the issues around Water?</vt:lpstr>
      <vt:lpstr>  Our Schools Our World    2 - What are the issues around Water?</vt:lpstr>
      <vt:lpstr>  Our Schools Our World    2 - What are the issues around Water?</vt:lpstr>
      <vt:lpstr>  Our Schools Our World    2- What are the issues around Water?</vt:lpstr>
      <vt:lpstr>  Our Schools Our World    3 - Changemakers across the country</vt:lpstr>
      <vt:lpstr>  Our Schools Our World    3 - Changemakers across the country</vt:lpstr>
      <vt:lpstr>Local Water Changemaker  Claire Potter </vt:lpstr>
      <vt:lpstr>  Our Schools Our World    3 - Global Water Changemaker – Boyan Slat</vt:lpstr>
      <vt:lpstr>  Our Schools Our World    3 - Global Water Changemaker – Boyan Slat</vt:lpstr>
      <vt:lpstr>  Our Schools Our World    3 - Global Water Changemaker – Boyan Slat</vt:lpstr>
      <vt:lpstr>    Our Schools Our World      4 - School Actions</vt:lpstr>
      <vt:lpstr>    Our Schools Our World      4 -School Actions</vt:lpstr>
      <vt:lpstr>    Our Schools Our World      4 -School Actions these are B&amp;H examples</vt:lpstr>
      <vt:lpstr>    Our Schools Our World      4 -School Actions</vt:lpstr>
      <vt:lpstr>    Our Schools Our World      4 -School Actions</vt:lpstr>
      <vt:lpstr>    Our Schools Our World      4 - School Actions</vt:lpstr>
      <vt:lpstr>    Our Schools Our World      4 - School Actions</vt:lpstr>
      <vt:lpstr>    Our Schools Our World      4 - School Actions</vt:lpstr>
      <vt:lpstr>    Our Schools Our World      4 - School Actions</vt:lpstr>
      <vt:lpstr>    Our Schools Our World      4 - School Actions</vt:lpstr>
      <vt:lpstr>  Our Schools Our World    5 - Family Actions</vt:lpstr>
      <vt:lpstr>  Our Schools Our World    5 - Family Actions</vt:lpstr>
      <vt:lpstr>  Our Schools Our World    5 - Family Actions</vt:lpstr>
      <vt:lpstr>  Our Schools Our World    Family Actions</vt:lpstr>
      <vt:lpstr>  Our Schools Our World    Family Actions</vt:lpstr>
      <vt:lpstr>  Our Schools Our World     Celebrating Water</vt:lpstr>
      <vt:lpstr>  Our Schools Our World     Celebrating Water</vt:lpstr>
      <vt:lpstr>  Our Schools Our World    6 - Celebrating Water – in our classes</vt:lpstr>
      <vt:lpstr>  Our Schools Our World    6 - Celebrating Water – at school</vt:lpstr>
      <vt:lpstr>  Our Schools Our World    6 - Celebrating Water – at home</vt:lpstr>
      <vt:lpstr>  Our Schools Our World     Celebrating Water and the Natural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Eberstein</dc:creator>
  <cp:lastModifiedBy>Katie Eberstein</cp:lastModifiedBy>
  <cp:revision>1077</cp:revision>
  <dcterms:created xsi:type="dcterms:W3CDTF">2024-06-10T13:19:40Z</dcterms:created>
  <dcterms:modified xsi:type="dcterms:W3CDTF">2024-10-21T14:05:23Z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0x01010055576AE948F15B4E99F78E2A3DBDE559</vt:lpwstr>
  </property>
  <property fmtid="{D5CDD505-2E9C-101B-9397-08002B2CF9AE}" pid="3" name="Order">
    <vt:r8>1315700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