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50" r:id="rId3"/>
  </p:sldMasterIdLst>
  <p:notesMasterIdLst>
    <p:notesMasterId r:id="rId15"/>
  </p:notesMasterIdLst>
  <p:sldIdLst>
    <p:sldId id="280" r:id="rId4"/>
    <p:sldId id="260" r:id="rId5"/>
    <p:sldId id="265" r:id="rId6"/>
    <p:sldId id="273" r:id="rId7"/>
    <p:sldId id="274" r:id="rId8"/>
    <p:sldId id="275" r:id="rId9"/>
    <p:sldId id="261" r:id="rId10"/>
    <p:sldId id="279" r:id="rId11"/>
    <p:sldId id="278" r:id="rId12"/>
    <p:sldId id="282"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195DD-B868-456F-9BF4-607F3441C74A}" v="426" dt="2026-04-16T12:52:14.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639" autoAdjust="0"/>
  </p:normalViewPr>
  <p:slideViewPr>
    <p:cSldViewPr snapToGrid="0">
      <p:cViewPr varScale="1">
        <p:scale>
          <a:sx n="46" d="100"/>
          <a:sy n="46" d="100"/>
        </p:scale>
        <p:origin x="1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Eberstein" userId="8552068e-af68-466d-8240-da5ec5ba8e15" providerId="ADAL" clId="{2B9FF49F-0797-4C9C-BB28-93BD2E70B008}"/>
    <pc:docChg chg="undo custSel addSld delSld modSld sldOrd delMainMaster">
      <pc:chgData name="Katie Eberstein" userId="8552068e-af68-466d-8240-da5ec5ba8e15" providerId="ADAL" clId="{2B9FF49F-0797-4C9C-BB28-93BD2E70B008}" dt="2026-04-16T12:52:14.503" v="2473" actId="20577"/>
      <pc:docMkLst>
        <pc:docMk/>
      </pc:docMkLst>
      <pc:sldChg chg="addSp delSp modSp del mod">
        <pc:chgData name="Katie Eberstein" userId="8552068e-af68-466d-8240-da5ec5ba8e15" providerId="ADAL" clId="{2B9FF49F-0797-4C9C-BB28-93BD2E70B008}" dt="2026-04-16T11:52:29.544" v="1918" actId="47"/>
        <pc:sldMkLst>
          <pc:docMk/>
          <pc:sldMk cId="3684103743" sldId="257"/>
        </pc:sldMkLst>
        <pc:spChg chg="del">
          <ac:chgData name="Katie Eberstein" userId="8552068e-af68-466d-8240-da5ec5ba8e15" providerId="ADAL" clId="{2B9FF49F-0797-4C9C-BB28-93BD2E70B008}" dt="2026-04-16T09:45:43.057" v="9" actId="478"/>
          <ac:spMkLst>
            <pc:docMk/>
            <pc:sldMk cId="3684103743" sldId="257"/>
            <ac:spMk id="2" creationId="{00000000-0000-0000-0000-000000000000}"/>
          </ac:spMkLst>
        </pc:spChg>
        <pc:spChg chg="mod">
          <ac:chgData name="Katie Eberstein" userId="8552068e-af68-466d-8240-da5ec5ba8e15" providerId="ADAL" clId="{2B9FF49F-0797-4C9C-BB28-93BD2E70B008}" dt="2026-04-16T09:46:03.125" v="43" actId="255"/>
          <ac:spMkLst>
            <pc:docMk/>
            <pc:sldMk cId="3684103743" sldId="257"/>
            <ac:spMk id="3" creationId="{00000000-0000-0000-0000-000000000000}"/>
          </ac:spMkLst>
        </pc:spChg>
        <pc:spChg chg="add mod">
          <ac:chgData name="Katie Eberstein" userId="8552068e-af68-466d-8240-da5ec5ba8e15" providerId="ADAL" clId="{2B9FF49F-0797-4C9C-BB28-93BD2E70B008}" dt="2026-04-16T09:53:07.758" v="368" actId="1076"/>
          <ac:spMkLst>
            <pc:docMk/>
            <pc:sldMk cId="3684103743" sldId="257"/>
            <ac:spMk id="8" creationId="{7833C1B8-C900-CD55-AFF0-613B0002A2CA}"/>
          </ac:spMkLst>
        </pc:spChg>
        <pc:picChg chg="add del mod">
          <ac:chgData name="Katie Eberstein" userId="8552068e-af68-466d-8240-da5ec5ba8e15" providerId="ADAL" clId="{2B9FF49F-0797-4C9C-BB28-93BD2E70B008}" dt="2026-04-16T09:53:22.676" v="372" actId="1076"/>
          <ac:picMkLst>
            <pc:docMk/>
            <pc:sldMk cId="3684103743" sldId="257"/>
            <ac:picMk id="4" creationId="{00000000-0000-0000-0000-000000000000}"/>
          </ac:picMkLst>
        </pc:picChg>
        <pc:picChg chg="del">
          <ac:chgData name="Katie Eberstein" userId="8552068e-af68-466d-8240-da5ec5ba8e15" providerId="ADAL" clId="{2B9FF49F-0797-4C9C-BB28-93BD2E70B008}" dt="2026-04-16T09:53:09.671" v="369" actId="478"/>
          <ac:picMkLst>
            <pc:docMk/>
            <pc:sldMk cId="3684103743" sldId="257"/>
            <ac:picMk id="5" creationId="{00000000-0000-0000-0000-000000000000}"/>
          </ac:picMkLst>
        </pc:picChg>
      </pc:sldChg>
      <pc:sldChg chg="addSp modSp mod modAnim modNotesTx">
        <pc:chgData name="Katie Eberstein" userId="8552068e-af68-466d-8240-da5ec5ba8e15" providerId="ADAL" clId="{2B9FF49F-0797-4C9C-BB28-93BD2E70B008}" dt="2026-04-16T12:52:14.503" v="2473" actId="20577"/>
        <pc:sldMkLst>
          <pc:docMk/>
          <pc:sldMk cId="656634015" sldId="260"/>
        </pc:sldMkLst>
        <pc:spChg chg="mod">
          <ac:chgData name="Katie Eberstein" userId="8552068e-af68-466d-8240-da5ec5ba8e15" providerId="ADAL" clId="{2B9FF49F-0797-4C9C-BB28-93BD2E70B008}" dt="2026-04-16T12:46:29.634" v="2078" actId="6549"/>
          <ac:spMkLst>
            <pc:docMk/>
            <pc:sldMk cId="656634015" sldId="260"/>
            <ac:spMk id="2" creationId="{00000000-0000-0000-0000-000000000000}"/>
          </ac:spMkLst>
        </pc:spChg>
        <pc:spChg chg="mod">
          <ac:chgData name="Katie Eberstein" userId="8552068e-af68-466d-8240-da5ec5ba8e15" providerId="ADAL" clId="{2B9FF49F-0797-4C9C-BB28-93BD2E70B008}" dt="2026-04-16T12:52:14.503" v="2473" actId="20577"/>
          <ac:spMkLst>
            <pc:docMk/>
            <pc:sldMk cId="656634015" sldId="260"/>
            <ac:spMk id="3" creationId="{00000000-0000-0000-0000-000000000000}"/>
          </ac:spMkLst>
        </pc:spChg>
        <pc:picChg chg="mod">
          <ac:chgData name="Katie Eberstein" userId="8552068e-af68-466d-8240-da5ec5ba8e15" providerId="ADAL" clId="{2B9FF49F-0797-4C9C-BB28-93BD2E70B008}" dt="2026-04-16T12:50:56.908" v="2378" actId="1076"/>
          <ac:picMkLst>
            <pc:docMk/>
            <pc:sldMk cId="656634015" sldId="260"/>
            <ac:picMk id="4" creationId="{00000000-0000-0000-0000-000000000000}"/>
          </ac:picMkLst>
        </pc:picChg>
        <pc:picChg chg="mod">
          <ac:chgData name="Katie Eberstein" userId="8552068e-af68-466d-8240-da5ec5ba8e15" providerId="ADAL" clId="{2B9FF49F-0797-4C9C-BB28-93BD2E70B008}" dt="2026-04-16T12:50:54.712" v="2377" actId="1076"/>
          <ac:picMkLst>
            <pc:docMk/>
            <pc:sldMk cId="656634015" sldId="260"/>
            <ac:picMk id="5" creationId="{00000000-0000-0000-0000-000000000000}"/>
          </ac:picMkLst>
        </pc:picChg>
        <pc:picChg chg="mod">
          <ac:chgData name="Katie Eberstein" userId="8552068e-af68-466d-8240-da5ec5ba8e15" providerId="ADAL" clId="{2B9FF49F-0797-4C9C-BB28-93BD2E70B008}" dt="2026-04-16T12:50:53.099" v="2376" actId="1076"/>
          <ac:picMkLst>
            <pc:docMk/>
            <pc:sldMk cId="656634015" sldId="260"/>
            <ac:picMk id="6" creationId="{00000000-0000-0000-0000-000000000000}"/>
          </ac:picMkLst>
        </pc:picChg>
        <pc:picChg chg="add mod">
          <ac:chgData name="Katie Eberstein" userId="8552068e-af68-466d-8240-da5ec5ba8e15" providerId="ADAL" clId="{2B9FF49F-0797-4C9C-BB28-93BD2E70B008}" dt="2026-04-16T09:44:38.517" v="1" actId="1076"/>
          <ac:picMkLst>
            <pc:docMk/>
            <pc:sldMk cId="656634015" sldId="260"/>
            <ac:picMk id="7" creationId="{2BFB0A93-F728-C311-5D2E-97E0B8E4AC20}"/>
          </ac:picMkLst>
        </pc:picChg>
        <pc:picChg chg="add mod">
          <ac:chgData name="Katie Eberstein" userId="8552068e-af68-466d-8240-da5ec5ba8e15" providerId="ADAL" clId="{2B9FF49F-0797-4C9C-BB28-93BD2E70B008}" dt="2026-04-16T09:45:31.234" v="8" actId="1076"/>
          <ac:picMkLst>
            <pc:docMk/>
            <pc:sldMk cId="656634015" sldId="260"/>
            <ac:picMk id="9" creationId="{D6AE6220-7246-E2F2-F89F-BC7B9AB8757C}"/>
          </ac:picMkLst>
        </pc:picChg>
      </pc:sldChg>
      <pc:sldChg chg="del">
        <pc:chgData name="Katie Eberstein" userId="8552068e-af68-466d-8240-da5ec5ba8e15" providerId="ADAL" clId="{2B9FF49F-0797-4C9C-BB28-93BD2E70B008}" dt="2026-04-16T10:15:11.119" v="1772" actId="47"/>
        <pc:sldMkLst>
          <pc:docMk/>
          <pc:sldMk cId="3642454506" sldId="262"/>
        </pc:sldMkLst>
      </pc:sldChg>
      <pc:sldChg chg="modSp mod">
        <pc:chgData name="Katie Eberstein" userId="8552068e-af68-466d-8240-da5ec5ba8e15" providerId="ADAL" clId="{2B9FF49F-0797-4C9C-BB28-93BD2E70B008}" dt="2026-04-16T10:00:34.456" v="727" actId="20577"/>
        <pc:sldMkLst>
          <pc:docMk/>
          <pc:sldMk cId="3182497900" sldId="265"/>
        </pc:sldMkLst>
        <pc:spChg chg="mod">
          <ac:chgData name="Katie Eberstein" userId="8552068e-af68-466d-8240-da5ec5ba8e15" providerId="ADAL" clId="{2B9FF49F-0797-4C9C-BB28-93BD2E70B008}" dt="2026-04-16T10:00:34.456" v="727" actId="20577"/>
          <ac:spMkLst>
            <pc:docMk/>
            <pc:sldMk cId="3182497900" sldId="265"/>
            <ac:spMk id="6" creationId="{00000000-0000-0000-0000-000000000000}"/>
          </ac:spMkLst>
        </pc:spChg>
      </pc:sldChg>
      <pc:sldChg chg="addSp modSp del mod modNotesTx">
        <pc:chgData name="Katie Eberstein" userId="8552068e-af68-466d-8240-da5ec5ba8e15" providerId="ADAL" clId="{2B9FF49F-0797-4C9C-BB28-93BD2E70B008}" dt="2026-04-16T10:29:54.533" v="1846" actId="47"/>
        <pc:sldMkLst>
          <pc:docMk/>
          <pc:sldMk cId="2912002912" sldId="270"/>
        </pc:sldMkLst>
        <pc:spChg chg="mod">
          <ac:chgData name="Katie Eberstein" userId="8552068e-af68-466d-8240-da5ec5ba8e15" providerId="ADAL" clId="{2B9FF49F-0797-4C9C-BB28-93BD2E70B008}" dt="2026-04-16T09:47:02.714" v="55" actId="20577"/>
          <ac:spMkLst>
            <pc:docMk/>
            <pc:sldMk cId="2912002912" sldId="270"/>
            <ac:spMk id="2" creationId="{00000000-0000-0000-0000-000000000000}"/>
          </ac:spMkLst>
        </pc:spChg>
        <pc:spChg chg="mod">
          <ac:chgData name="Katie Eberstein" userId="8552068e-af68-466d-8240-da5ec5ba8e15" providerId="ADAL" clId="{2B9FF49F-0797-4C9C-BB28-93BD2E70B008}" dt="2026-04-16T09:48:21.425" v="130" actId="1076"/>
          <ac:spMkLst>
            <pc:docMk/>
            <pc:sldMk cId="2912002912" sldId="270"/>
            <ac:spMk id="10" creationId="{00000000-0000-0000-0000-000000000000}"/>
          </ac:spMkLst>
        </pc:spChg>
        <pc:picChg chg="add">
          <ac:chgData name="Katie Eberstein" userId="8552068e-af68-466d-8240-da5ec5ba8e15" providerId="ADAL" clId="{2B9FF49F-0797-4C9C-BB28-93BD2E70B008}" dt="2026-04-16T09:48:14.573" v="129"/>
          <ac:picMkLst>
            <pc:docMk/>
            <pc:sldMk cId="2912002912" sldId="270"/>
            <ac:picMk id="3074" creationId="{6EBFC1F4-A6A3-124B-BC9E-24F9D774A077}"/>
          </ac:picMkLst>
        </pc:picChg>
      </pc:sldChg>
      <pc:sldChg chg="addSp modSp mod">
        <pc:chgData name="Katie Eberstein" userId="8552068e-af68-466d-8240-da5ec5ba8e15" providerId="ADAL" clId="{2B9FF49F-0797-4C9C-BB28-93BD2E70B008}" dt="2026-04-16T10:02:02.846" v="781" actId="1582"/>
        <pc:sldMkLst>
          <pc:docMk/>
          <pc:sldMk cId="2439061036" sldId="275"/>
        </pc:sldMkLst>
        <pc:spChg chg="mod">
          <ac:chgData name="Katie Eberstein" userId="8552068e-af68-466d-8240-da5ec5ba8e15" providerId="ADAL" clId="{2B9FF49F-0797-4C9C-BB28-93BD2E70B008}" dt="2026-04-16T10:01:35.435" v="778" actId="5793"/>
          <ac:spMkLst>
            <pc:docMk/>
            <pc:sldMk cId="2439061036" sldId="275"/>
            <ac:spMk id="3" creationId="{00000000-0000-0000-0000-000000000000}"/>
          </ac:spMkLst>
        </pc:spChg>
        <pc:picChg chg="add mod">
          <ac:chgData name="Katie Eberstein" userId="8552068e-af68-466d-8240-da5ec5ba8e15" providerId="ADAL" clId="{2B9FF49F-0797-4C9C-BB28-93BD2E70B008}" dt="2026-04-16T10:01:24.638" v="773" actId="1076"/>
          <ac:picMkLst>
            <pc:docMk/>
            <pc:sldMk cId="2439061036" sldId="275"/>
            <ac:picMk id="5" creationId="{948DE3EC-F589-7C11-1659-7F5BB20C4AD7}"/>
          </ac:picMkLst>
        </pc:picChg>
        <pc:cxnChg chg="add mod">
          <ac:chgData name="Katie Eberstein" userId="8552068e-af68-466d-8240-da5ec5ba8e15" providerId="ADAL" clId="{2B9FF49F-0797-4C9C-BB28-93BD2E70B008}" dt="2026-04-16T10:02:02.846" v="781" actId="1582"/>
          <ac:cxnSpMkLst>
            <pc:docMk/>
            <pc:sldMk cId="2439061036" sldId="275"/>
            <ac:cxnSpMk id="7" creationId="{50BD0257-16BF-D517-EED2-CB4A8B4CDAFC}"/>
          </ac:cxnSpMkLst>
        </pc:cxnChg>
      </pc:sldChg>
      <pc:sldChg chg="del">
        <pc:chgData name="Katie Eberstein" userId="8552068e-af68-466d-8240-da5ec5ba8e15" providerId="ADAL" clId="{2B9FF49F-0797-4C9C-BB28-93BD2E70B008}" dt="2026-04-16T09:47:07.990" v="56" actId="47"/>
        <pc:sldMkLst>
          <pc:docMk/>
          <pc:sldMk cId="685347741" sldId="276"/>
        </pc:sldMkLst>
      </pc:sldChg>
      <pc:sldChg chg="addSp delSp modSp mod ord modAnim modNotesTx">
        <pc:chgData name="Katie Eberstein" userId="8552068e-af68-466d-8240-da5ec5ba8e15" providerId="ADAL" clId="{2B9FF49F-0797-4C9C-BB28-93BD2E70B008}" dt="2026-04-16T10:25:53.140" v="1807"/>
        <pc:sldMkLst>
          <pc:docMk/>
          <pc:sldMk cId="1889498270" sldId="278"/>
        </pc:sldMkLst>
        <pc:spChg chg="del mod">
          <ac:chgData name="Katie Eberstein" userId="8552068e-af68-466d-8240-da5ec5ba8e15" providerId="ADAL" clId="{2B9FF49F-0797-4C9C-BB28-93BD2E70B008}" dt="2026-04-16T10:14:47.584" v="1719" actId="478"/>
          <ac:spMkLst>
            <pc:docMk/>
            <pc:sldMk cId="1889498270" sldId="278"/>
            <ac:spMk id="6" creationId="{00000000-0000-0000-0000-000000000000}"/>
          </ac:spMkLst>
        </pc:spChg>
        <pc:graphicFrameChg chg="del">
          <ac:chgData name="Katie Eberstein" userId="8552068e-af68-466d-8240-da5ec5ba8e15" providerId="ADAL" clId="{2B9FF49F-0797-4C9C-BB28-93BD2E70B008}" dt="2026-04-16T09:50:11.660" v="340" actId="478"/>
          <ac:graphicFrameMkLst>
            <pc:docMk/>
            <pc:sldMk cId="1889498270" sldId="278"/>
            <ac:graphicFrameMk id="5" creationId="{00000000-0000-0000-0000-000000000000}"/>
          </ac:graphicFrameMkLst>
        </pc:graphicFrameChg>
        <pc:picChg chg="add mod">
          <ac:chgData name="Katie Eberstein" userId="8552068e-af68-466d-8240-da5ec5ba8e15" providerId="ADAL" clId="{2B9FF49F-0797-4C9C-BB28-93BD2E70B008}" dt="2026-04-16T10:15:06.522" v="1771" actId="14100"/>
          <ac:picMkLst>
            <pc:docMk/>
            <pc:sldMk cId="1889498270" sldId="278"/>
            <ac:picMk id="2" creationId="{E0E38A6D-A73F-EE98-B58B-B266073382EF}"/>
          </ac:picMkLst>
        </pc:picChg>
      </pc:sldChg>
      <pc:sldChg chg="addSp delSp modSp add mod ord">
        <pc:chgData name="Katie Eberstein" userId="8552068e-af68-466d-8240-da5ec5ba8e15" providerId="ADAL" clId="{2B9FF49F-0797-4C9C-BB28-93BD2E70B008}" dt="2026-04-16T10:10:10.964" v="1284" actId="255"/>
        <pc:sldMkLst>
          <pc:docMk/>
          <pc:sldMk cId="1564241004" sldId="279"/>
        </pc:sldMkLst>
        <pc:spChg chg="add mod">
          <ac:chgData name="Katie Eberstein" userId="8552068e-af68-466d-8240-da5ec5ba8e15" providerId="ADAL" clId="{2B9FF49F-0797-4C9C-BB28-93BD2E70B008}" dt="2026-04-16T10:10:10.964" v="1284" actId="255"/>
          <ac:spMkLst>
            <pc:docMk/>
            <pc:sldMk cId="1564241004" sldId="279"/>
            <ac:spMk id="3" creationId="{838A9EBE-A369-C3DA-B1CE-39CB863BFBC3}"/>
          </ac:spMkLst>
        </pc:spChg>
        <pc:spChg chg="del">
          <ac:chgData name="Katie Eberstein" userId="8552068e-af68-466d-8240-da5ec5ba8e15" providerId="ADAL" clId="{2B9FF49F-0797-4C9C-BB28-93BD2E70B008}" dt="2026-04-16T09:48:35.189" v="133" actId="478"/>
          <ac:spMkLst>
            <pc:docMk/>
            <pc:sldMk cId="1564241004" sldId="279"/>
            <ac:spMk id="10" creationId="{77BBEA80-F891-A7A4-48B6-E8F0385D9924}"/>
          </ac:spMkLst>
        </pc:spChg>
        <pc:picChg chg="del mod">
          <ac:chgData name="Katie Eberstein" userId="8552068e-af68-466d-8240-da5ec5ba8e15" providerId="ADAL" clId="{2B9FF49F-0797-4C9C-BB28-93BD2E70B008}" dt="2026-04-16T10:02:24.297" v="782" actId="478"/>
          <ac:picMkLst>
            <pc:docMk/>
            <pc:sldMk cId="1564241004" sldId="279"/>
            <ac:picMk id="3074" creationId="{A7FD727E-BE5D-3546-D1CD-D6D98A677B8C}"/>
          </ac:picMkLst>
        </pc:picChg>
      </pc:sldChg>
      <pc:sldChg chg="addSp delSp modSp add mod delAnim modNotesTx">
        <pc:chgData name="Katie Eberstein" userId="8552068e-af68-466d-8240-da5ec5ba8e15" providerId="ADAL" clId="{2B9FF49F-0797-4C9C-BB28-93BD2E70B008}" dt="2026-04-16T12:46:09.169" v="2042" actId="20577"/>
        <pc:sldMkLst>
          <pc:docMk/>
          <pc:sldMk cId="2809906912" sldId="280"/>
        </pc:sldMkLst>
        <pc:spChg chg="mod">
          <ac:chgData name="Katie Eberstein" userId="8552068e-af68-466d-8240-da5ec5ba8e15" providerId="ADAL" clId="{2B9FF49F-0797-4C9C-BB28-93BD2E70B008}" dt="2026-04-16T09:57:10.889" v="410" actId="1076"/>
          <ac:spMkLst>
            <pc:docMk/>
            <pc:sldMk cId="2809906912" sldId="280"/>
            <ac:spMk id="2" creationId="{F1326B6D-2EDD-B3B7-63C5-74123D8D39F1}"/>
          </ac:spMkLst>
        </pc:spChg>
        <pc:spChg chg="del">
          <ac:chgData name="Katie Eberstein" userId="8552068e-af68-466d-8240-da5ec5ba8e15" providerId="ADAL" clId="{2B9FF49F-0797-4C9C-BB28-93BD2E70B008}" dt="2026-04-16T09:53:51.494" v="403" actId="478"/>
          <ac:spMkLst>
            <pc:docMk/>
            <pc:sldMk cId="2809906912" sldId="280"/>
            <ac:spMk id="3" creationId="{87F46BC9-FBA4-F82A-E31B-3CACF484FD46}"/>
          </ac:spMkLst>
        </pc:spChg>
        <pc:spChg chg="add del mod">
          <ac:chgData name="Katie Eberstein" userId="8552068e-af68-466d-8240-da5ec5ba8e15" providerId="ADAL" clId="{2B9FF49F-0797-4C9C-BB28-93BD2E70B008}" dt="2026-04-16T09:53:56.957" v="406" actId="478"/>
          <ac:spMkLst>
            <pc:docMk/>
            <pc:sldMk cId="2809906912" sldId="280"/>
            <ac:spMk id="10" creationId="{17BACB17-E735-D5B0-C604-E77DE2A076A1}"/>
          </ac:spMkLst>
        </pc:spChg>
        <pc:spChg chg="add mod">
          <ac:chgData name="Katie Eberstein" userId="8552068e-af68-466d-8240-da5ec5ba8e15" providerId="ADAL" clId="{2B9FF49F-0797-4C9C-BB28-93BD2E70B008}" dt="2026-04-16T12:46:09.169" v="2042" actId="20577"/>
          <ac:spMkLst>
            <pc:docMk/>
            <pc:sldMk cId="2809906912" sldId="280"/>
            <ac:spMk id="11" creationId="{1670126F-D833-79FC-74A9-7636E3F987EE}"/>
          </ac:spMkLst>
        </pc:spChg>
        <pc:picChg chg="del">
          <ac:chgData name="Katie Eberstein" userId="8552068e-af68-466d-8240-da5ec5ba8e15" providerId="ADAL" clId="{2B9FF49F-0797-4C9C-BB28-93BD2E70B008}" dt="2026-04-16T09:53:53.754" v="405" actId="478"/>
          <ac:picMkLst>
            <pc:docMk/>
            <pc:sldMk cId="2809906912" sldId="280"/>
            <ac:picMk id="4" creationId="{DCE5D9EC-F288-5BE7-0A62-BAFA5EC6A28A}"/>
          </ac:picMkLst>
        </pc:picChg>
        <pc:picChg chg="del">
          <ac:chgData name="Katie Eberstein" userId="8552068e-af68-466d-8240-da5ec5ba8e15" providerId="ADAL" clId="{2B9FF49F-0797-4C9C-BB28-93BD2E70B008}" dt="2026-04-16T09:53:57.927" v="407" actId="478"/>
          <ac:picMkLst>
            <pc:docMk/>
            <pc:sldMk cId="2809906912" sldId="280"/>
            <ac:picMk id="5" creationId="{61D0C431-C953-8BB4-2F16-80B2462666CC}"/>
          </ac:picMkLst>
        </pc:picChg>
        <pc:picChg chg="del">
          <ac:chgData name="Katie Eberstein" userId="8552068e-af68-466d-8240-da5ec5ba8e15" providerId="ADAL" clId="{2B9FF49F-0797-4C9C-BB28-93BD2E70B008}" dt="2026-04-16T09:53:52.886" v="404" actId="478"/>
          <ac:picMkLst>
            <pc:docMk/>
            <pc:sldMk cId="2809906912" sldId="280"/>
            <ac:picMk id="6" creationId="{F3E4D5C4-CF7B-961A-A47B-0DF0DC683397}"/>
          </ac:picMkLst>
        </pc:picChg>
        <pc:picChg chg="mod">
          <ac:chgData name="Katie Eberstein" userId="8552068e-af68-466d-8240-da5ec5ba8e15" providerId="ADAL" clId="{2B9FF49F-0797-4C9C-BB28-93BD2E70B008}" dt="2026-04-16T09:58:59.267" v="660" actId="14100"/>
          <ac:picMkLst>
            <pc:docMk/>
            <pc:sldMk cId="2809906912" sldId="280"/>
            <ac:picMk id="7" creationId="{1A54BBD8-995B-4E8A-C2D0-2483BAE60B25}"/>
          </ac:picMkLst>
        </pc:picChg>
        <pc:picChg chg="mod">
          <ac:chgData name="Katie Eberstein" userId="8552068e-af68-466d-8240-da5ec5ba8e15" providerId="ADAL" clId="{2B9FF49F-0797-4C9C-BB28-93BD2E70B008}" dt="2026-04-16T09:59:25.874" v="666" actId="14100"/>
          <ac:picMkLst>
            <pc:docMk/>
            <pc:sldMk cId="2809906912" sldId="280"/>
            <ac:picMk id="9" creationId="{B3B98293-FF29-9839-811C-A3B6C181BE0F}"/>
          </ac:picMkLst>
        </pc:picChg>
        <pc:picChg chg="add mod">
          <ac:chgData name="Katie Eberstein" userId="8552068e-af68-466d-8240-da5ec5ba8e15" providerId="ADAL" clId="{2B9FF49F-0797-4C9C-BB28-93BD2E70B008}" dt="2026-04-16T09:59:17.407" v="664" actId="1076"/>
          <ac:picMkLst>
            <pc:docMk/>
            <pc:sldMk cId="2809906912" sldId="280"/>
            <ac:picMk id="12" creationId="{DF773020-2C7A-50DE-0E9C-D1FD1BD77044}"/>
          </ac:picMkLst>
        </pc:picChg>
      </pc:sldChg>
      <pc:sldChg chg="addSp delSp modSp add mod ord">
        <pc:chgData name="Katie Eberstein" userId="8552068e-af68-466d-8240-da5ec5ba8e15" providerId="ADAL" clId="{2B9FF49F-0797-4C9C-BB28-93BD2E70B008}" dt="2026-04-16T10:31:50.502" v="1866" actId="113"/>
        <pc:sldMkLst>
          <pc:docMk/>
          <pc:sldMk cId="3835597334" sldId="281"/>
        </pc:sldMkLst>
        <pc:spChg chg="mod">
          <ac:chgData name="Katie Eberstein" userId="8552068e-af68-466d-8240-da5ec5ba8e15" providerId="ADAL" clId="{2B9FF49F-0797-4C9C-BB28-93BD2E70B008}" dt="2026-04-16T10:26:16.037" v="1835" actId="20577"/>
          <ac:spMkLst>
            <pc:docMk/>
            <pc:sldMk cId="3835597334" sldId="281"/>
            <ac:spMk id="2" creationId="{A13B57CE-ED08-FE25-E0B1-FB373442F94A}"/>
          </ac:spMkLst>
        </pc:spChg>
        <pc:spChg chg="mod">
          <ac:chgData name="Katie Eberstein" userId="8552068e-af68-466d-8240-da5ec5ba8e15" providerId="ADAL" clId="{2B9FF49F-0797-4C9C-BB28-93BD2E70B008}" dt="2026-04-16T10:31:50.502" v="1866" actId="113"/>
          <ac:spMkLst>
            <pc:docMk/>
            <pc:sldMk cId="3835597334" sldId="281"/>
            <ac:spMk id="3" creationId="{AE46C8F1-31CA-8FA5-F36F-F39109517958}"/>
          </ac:spMkLst>
        </pc:spChg>
        <pc:picChg chg="del">
          <ac:chgData name="Katie Eberstein" userId="8552068e-af68-466d-8240-da5ec5ba8e15" providerId="ADAL" clId="{2B9FF49F-0797-4C9C-BB28-93BD2E70B008}" dt="2026-04-16T10:10:23.704" v="1286" actId="478"/>
          <ac:picMkLst>
            <pc:docMk/>
            <pc:sldMk cId="3835597334" sldId="281"/>
            <ac:picMk id="4" creationId="{23AA1049-8FF7-4A45-100D-DD02F1ADA383}"/>
          </ac:picMkLst>
        </pc:picChg>
        <pc:picChg chg="del">
          <ac:chgData name="Katie Eberstein" userId="8552068e-af68-466d-8240-da5ec5ba8e15" providerId="ADAL" clId="{2B9FF49F-0797-4C9C-BB28-93BD2E70B008}" dt="2026-04-16T10:10:25.021" v="1288" actId="478"/>
          <ac:picMkLst>
            <pc:docMk/>
            <pc:sldMk cId="3835597334" sldId="281"/>
            <ac:picMk id="5" creationId="{E47E7A17-2FA6-ABB1-8B0F-2B41080AB9D0}"/>
          </ac:picMkLst>
        </pc:picChg>
        <pc:picChg chg="del">
          <ac:chgData name="Katie Eberstein" userId="8552068e-af68-466d-8240-da5ec5ba8e15" providerId="ADAL" clId="{2B9FF49F-0797-4C9C-BB28-93BD2E70B008}" dt="2026-04-16T10:10:26.643" v="1291" actId="478"/>
          <ac:picMkLst>
            <pc:docMk/>
            <pc:sldMk cId="3835597334" sldId="281"/>
            <ac:picMk id="6" creationId="{8063D40E-7700-525C-6CD9-2ACF2BA9838A}"/>
          </ac:picMkLst>
        </pc:picChg>
        <pc:picChg chg="del">
          <ac:chgData name="Katie Eberstein" userId="8552068e-af68-466d-8240-da5ec5ba8e15" providerId="ADAL" clId="{2B9FF49F-0797-4C9C-BB28-93BD2E70B008}" dt="2026-04-16T10:10:26.170" v="1290" actId="478"/>
          <ac:picMkLst>
            <pc:docMk/>
            <pc:sldMk cId="3835597334" sldId="281"/>
            <ac:picMk id="7" creationId="{BB1E8EF1-AEFF-4754-CA75-4EB545682C68}"/>
          </ac:picMkLst>
        </pc:picChg>
        <pc:picChg chg="del">
          <ac:chgData name="Katie Eberstein" userId="8552068e-af68-466d-8240-da5ec5ba8e15" providerId="ADAL" clId="{2B9FF49F-0797-4C9C-BB28-93BD2E70B008}" dt="2026-04-16T10:10:25.567" v="1289" actId="478"/>
          <ac:picMkLst>
            <pc:docMk/>
            <pc:sldMk cId="3835597334" sldId="281"/>
            <ac:picMk id="8" creationId="{60247D1F-BD30-81BB-E601-E7B0051A0435}"/>
          </ac:picMkLst>
        </pc:picChg>
        <pc:picChg chg="del">
          <ac:chgData name="Katie Eberstein" userId="8552068e-af68-466d-8240-da5ec5ba8e15" providerId="ADAL" clId="{2B9FF49F-0797-4C9C-BB28-93BD2E70B008}" dt="2026-04-16T10:10:24.461" v="1287" actId="478"/>
          <ac:picMkLst>
            <pc:docMk/>
            <pc:sldMk cId="3835597334" sldId="281"/>
            <ac:picMk id="9" creationId="{32A40E26-CABA-CF04-AFA2-E7291619ABDA}"/>
          </ac:picMkLst>
        </pc:picChg>
        <pc:picChg chg="add del mod">
          <ac:chgData name="Katie Eberstein" userId="8552068e-af68-466d-8240-da5ec5ba8e15" providerId="ADAL" clId="{2B9FF49F-0797-4C9C-BB28-93BD2E70B008}" dt="2026-04-16T10:26:40.631" v="1842" actId="478"/>
          <ac:picMkLst>
            <pc:docMk/>
            <pc:sldMk cId="3835597334" sldId="281"/>
            <ac:picMk id="10" creationId="{CE0FC935-9714-9B3D-07AD-91C83B4EE176}"/>
          </ac:picMkLst>
        </pc:picChg>
        <pc:picChg chg="add mod">
          <ac:chgData name="Katie Eberstein" userId="8552068e-af68-466d-8240-da5ec5ba8e15" providerId="ADAL" clId="{2B9FF49F-0797-4C9C-BB28-93BD2E70B008}" dt="2026-04-16T10:30:33.058" v="1849" actId="14100"/>
          <ac:picMkLst>
            <pc:docMk/>
            <pc:sldMk cId="3835597334" sldId="281"/>
            <ac:picMk id="12" creationId="{32CEA1F9-58A4-BAD8-4470-3C4BFF93D163}"/>
          </ac:picMkLst>
        </pc:picChg>
      </pc:sldChg>
      <pc:sldChg chg="modSp add mod">
        <pc:chgData name="Katie Eberstein" userId="8552068e-af68-466d-8240-da5ec5ba8e15" providerId="ADAL" clId="{2B9FF49F-0797-4C9C-BB28-93BD2E70B008}" dt="2026-04-16T10:25:34.898" v="1805" actId="20577"/>
        <pc:sldMkLst>
          <pc:docMk/>
          <pc:sldMk cId="2104284198" sldId="282"/>
        </pc:sldMkLst>
        <pc:spChg chg="mod">
          <ac:chgData name="Katie Eberstein" userId="8552068e-af68-466d-8240-da5ec5ba8e15" providerId="ADAL" clId="{2B9FF49F-0797-4C9C-BB28-93BD2E70B008}" dt="2026-04-16T10:25:34.898" v="1805" actId="20577"/>
          <ac:spMkLst>
            <pc:docMk/>
            <pc:sldMk cId="2104284198" sldId="282"/>
            <ac:spMk id="3" creationId="{0A5D8A8A-28C7-5482-19F1-93594FCFE788}"/>
          </ac:spMkLst>
        </pc:spChg>
        <pc:picChg chg="mod">
          <ac:chgData name="Katie Eberstein" userId="8552068e-af68-466d-8240-da5ec5ba8e15" providerId="ADAL" clId="{2B9FF49F-0797-4C9C-BB28-93BD2E70B008}" dt="2026-04-16T10:24:44.807" v="1781" actId="14100"/>
          <ac:picMkLst>
            <pc:docMk/>
            <pc:sldMk cId="2104284198" sldId="282"/>
            <ac:picMk id="10" creationId="{3F6D3222-B4E2-11EB-6338-AB2BA4F4CCC5}"/>
          </ac:picMkLst>
        </pc:picChg>
      </pc:sldChg>
      <pc:sldChg chg="add del">
        <pc:chgData name="Katie Eberstein" userId="8552068e-af68-466d-8240-da5ec5ba8e15" providerId="ADAL" clId="{2B9FF49F-0797-4C9C-BB28-93BD2E70B008}" dt="2026-04-16T10:10:42.060" v="1308" actId="47"/>
        <pc:sldMkLst>
          <pc:docMk/>
          <pc:sldMk cId="4081257630" sldId="282"/>
        </pc:sldMkLst>
      </pc:sldChg>
      <pc:sldMasterChg chg="del delSldLayout">
        <pc:chgData name="Katie Eberstein" userId="8552068e-af68-466d-8240-da5ec5ba8e15" providerId="ADAL" clId="{2B9FF49F-0797-4C9C-BB28-93BD2E70B008}" dt="2026-04-16T10:15:11.119" v="1772" actId="47"/>
        <pc:sldMasterMkLst>
          <pc:docMk/>
          <pc:sldMasterMk cId="1073930115" sldId="2147483705"/>
        </pc:sldMasterMkLst>
        <pc:sldLayoutChg chg="del">
          <pc:chgData name="Katie Eberstein" userId="8552068e-af68-466d-8240-da5ec5ba8e15" providerId="ADAL" clId="{2B9FF49F-0797-4C9C-BB28-93BD2E70B008}" dt="2026-04-16T10:15:11.119" v="1772" actId="47"/>
          <pc:sldLayoutMkLst>
            <pc:docMk/>
            <pc:sldMasterMk cId="1073930115" sldId="2147483705"/>
            <pc:sldLayoutMk cId="1187045161" sldId="2147483706"/>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3590971090" sldId="2147483707"/>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3865590067" sldId="2147483708"/>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2775096829" sldId="2147483709"/>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3254441445" sldId="2147483710"/>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1894869993" sldId="2147483711"/>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2947568071" sldId="2147483712"/>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2236473625" sldId="2147483713"/>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3865806276" sldId="2147483714"/>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549590462" sldId="2147483715"/>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4138682577" sldId="2147483716"/>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3658474802" sldId="2147483717"/>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2403570738" sldId="2147483718"/>
          </pc:sldLayoutMkLst>
        </pc:sldLayoutChg>
        <pc:sldLayoutChg chg="del">
          <pc:chgData name="Katie Eberstein" userId="8552068e-af68-466d-8240-da5ec5ba8e15" providerId="ADAL" clId="{2B9FF49F-0797-4C9C-BB28-93BD2E70B008}" dt="2026-04-16T10:15:11.119" v="1772" actId="47"/>
          <pc:sldLayoutMkLst>
            <pc:docMk/>
            <pc:sldMasterMk cId="1073930115" sldId="2147483705"/>
            <pc:sldLayoutMk cId="3205023640"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15169-483F-4647-92C6-FD6E1B68B095}" type="datetimeFigureOut">
              <a:rPr lang="en-GB" smtClean="0"/>
              <a:t>16/04/2026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62ED3B-E9A9-4274-A416-298E37C31FF5}" type="slidenum">
              <a:rPr lang="en-GB" smtClean="0"/>
              <a:t>‹#›</a:t>
            </a:fld>
            <a:endParaRPr lang="en-GB"/>
          </a:p>
        </p:txBody>
      </p:sp>
    </p:spTree>
    <p:extLst>
      <p:ext uri="{BB962C8B-B14F-4D97-AF65-F5344CB8AC3E}">
        <p14:creationId xmlns:p14="http://schemas.microsoft.com/office/powerpoint/2010/main" val="164221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44E3E-3DF6-7343-25AE-B6A4B8D56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47350-180F-F72B-D996-191F21BA0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8001B-82E2-C159-7086-E6391B1568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AF0B25-092F-DA5A-8CF4-F35DCB2FB07E}"/>
              </a:ext>
            </a:extLst>
          </p:cNvPr>
          <p:cNvSpPr>
            <a:spLocks noGrp="1"/>
          </p:cNvSpPr>
          <p:nvPr>
            <p:ph type="sldNum" sz="quarter" idx="10"/>
          </p:nvPr>
        </p:nvSpPr>
        <p:spPr/>
        <p:txBody>
          <a:bodyPr/>
          <a:lstStyle/>
          <a:p>
            <a:fld id="{A562ED3B-E9A9-4274-A416-298E37C31FF5}" type="slidenum">
              <a:rPr lang="en-GB" smtClean="0"/>
              <a:t>1</a:t>
            </a:fld>
            <a:endParaRPr lang="en-GB"/>
          </a:p>
        </p:txBody>
      </p:sp>
    </p:spTree>
    <p:extLst>
      <p:ext uri="{BB962C8B-B14F-4D97-AF65-F5344CB8AC3E}">
        <p14:creationId xmlns:p14="http://schemas.microsoft.com/office/powerpoint/2010/main" val="252620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73944-7AC4-FEC0-67FF-94ED082DE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59A88-E065-EEF7-05AD-45A0AC269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617C1-2C87-09A8-0302-6177C2E2A6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1E2EF3-C3F3-861D-8455-D2B795AC577E}"/>
              </a:ext>
            </a:extLst>
          </p:cNvPr>
          <p:cNvSpPr>
            <a:spLocks noGrp="1"/>
          </p:cNvSpPr>
          <p:nvPr>
            <p:ph type="sldNum" sz="quarter" idx="10"/>
          </p:nvPr>
        </p:nvSpPr>
        <p:spPr/>
        <p:txBody>
          <a:bodyPr/>
          <a:lstStyle/>
          <a:p>
            <a:fld id="{A562ED3B-E9A9-4274-A416-298E37C31FF5}" type="slidenum">
              <a:rPr lang="en-GB" smtClean="0"/>
              <a:t>10</a:t>
            </a:fld>
            <a:endParaRPr lang="en-GB"/>
          </a:p>
        </p:txBody>
      </p:sp>
    </p:spTree>
    <p:extLst>
      <p:ext uri="{BB962C8B-B14F-4D97-AF65-F5344CB8AC3E}">
        <p14:creationId xmlns:p14="http://schemas.microsoft.com/office/powerpoint/2010/main" val="7566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88902-13E6-843B-4027-EF5391D78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32289-F203-B541-EB11-B028971E9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85BE7-A1B8-6D64-B7B8-B79D4E9341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C52A73E-551B-5411-FE14-8C7629B656C2}"/>
              </a:ext>
            </a:extLst>
          </p:cNvPr>
          <p:cNvSpPr>
            <a:spLocks noGrp="1"/>
          </p:cNvSpPr>
          <p:nvPr>
            <p:ph type="sldNum" sz="quarter" idx="10"/>
          </p:nvPr>
        </p:nvSpPr>
        <p:spPr/>
        <p:txBody>
          <a:bodyPr/>
          <a:lstStyle/>
          <a:p>
            <a:fld id="{A562ED3B-E9A9-4274-A416-298E37C31FF5}" type="slidenum">
              <a:rPr lang="en-GB" smtClean="0"/>
              <a:t>11</a:t>
            </a:fld>
            <a:endParaRPr lang="en-GB"/>
          </a:p>
        </p:txBody>
      </p:sp>
    </p:spTree>
    <p:extLst>
      <p:ext uri="{BB962C8B-B14F-4D97-AF65-F5344CB8AC3E}">
        <p14:creationId xmlns:p14="http://schemas.microsoft.com/office/powerpoint/2010/main" val="318302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2ED3B-E9A9-4274-A416-298E37C31FF5}" type="slidenum">
              <a:rPr lang="en-GB" smtClean="0"/>
              <a:t>2</a:t>
            </a:fld>
            <a:endParaRPr lang="en-GB"/>
          </a:p>
        </p:txBody>
      </p:sp>
    </p:spTree>
    <p:extLst>
      <p:ext uri="{BB962C8B-B14F-4D97-AF65-F5344CB8AC3E}">
        <p14:creationId xmlns:p14="http://schemas.microsoft.com/office/powerpoint/2010/main" val="3749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62ED3B-E9A9-4274-A416-298E37C31FF5}" type="slidenum">
              <a:rPr lang="en-GB" smtClean="0"/>
              <a:t>3</a:t>
            </a:fld>
            <a:endParaRPr lang="en-GB"/>
          </a:p>
        </p:txBody>
      </p:sp>
    </p:spTree>
    <p:extLst>
      <p:ext uri="{BB962C8B-B14F-4D97-AF65-F5344CB8AC3E}">
        <p14:creationId xmlns:p14="http://schemas.microsoft.com/office/powerpoint/2010/main" val="249562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Smaller and thinner than bumblebees</a:t>
            </a:r>
          </a:p>
          <a:p>
            <a:r>
              <a:rPr lang="en-GB" dirty="0"/>
              <a:t>Shorter tongues – need open flowers to reach nectar</a:t>
            </a:r>
          </a:p>
          <a:p>
            <a:r>
              <a:rPr lang="en-GB" dirty="0"/>
              <a:t>Up to 60,000 bees can live in a hive</a:t>
            </a:r>
          </a:p>
          <a:p>
            <a:r>
              <a:rPr lang="en-GB" dirty="0"/>
              <a:t>Queen and</a:t>
            </a:r>
            <a:r>
              <a:rPr lang="en-GB" baseline="0" dirty="0"/>
              <a:t> daughters live in hive all year – queen can live for 3-4 years</a:t>
            </a:r>
          </a:p>
          <a:p>
            <a:r>
              <a:rPr lang="en-GB" baseline="0" dirty="0"/>
              <a:t>Use a waggle dance to communicate – showing other bees where they can find flowers</a:t>
            </a:r>
            <a:endParaRPr lang="en-GB" dirty="0"/>
          </a:p>
        </p:txBody>
      </p:sp>
      <p:sp>
        <p:nvSpPr>
          <p:cNvPr id="4" name="Slide Number Placeholder 3"/>
          <p:cNvSpPr>
            <a:spLocks noGrp="1"/>
          </p:cNvSpPr>
          <p:nvPr>
            <p:ph type="sldNum" sz="quarter" idx="10"/>
          </p:nvPr>
        </p:nvSpPr>
        <p:spPr/>
        <p:txBody>
          <a:bodyPr/>
          <a:lstStyle/>
          <a:p>
            <a:fld id="{A562ED3B-E9A9-4274-A416-298E37C31FF5}" type="slidenum">
              <a:rPr lang="en-GB" smtClean="0"/>
              <a:t>4</a:t>
            </a:fld>
            <a:endParaRPr lang="en-GB"/>
          </a:p>
        </p:txBody>
      </p:sp>
    </p:spTree>
    <p:extLst>
      <p:ext uri="{BB962C8B-B14F-4D97-AF65-F5344CB8AC3E}">
        <p14:creationId xmlns:p14="http://schemas.microsoft.com/office/powerpoint/2010/main" val="324071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and furry</a:t>
            </a:r>
          </a:p>
          <a:p>
            <a:r>
              <a:rPr lang="en-GB" dirty="0"/>
              <a:t>Their stings are not</a:t>
            </a:r>
            <a:r>
              <a:rPr lang="en-GB" baseline="0" dirty="0"/>
              <a:t> barbed, so they don’t die when they sting, and can sting more than once</a:t>
            </a:r>
          </a:p>
          <a:p>
            <a:r>
              <a:rPr lang="en-GB" baseline="0" dirty="0"/>
              <a:t>Use disused burrows made by small rodents </a:t>
            </a:r>
            <a:r>
              <a:rPr lang="en-GB" baseline="0" dirty="0" err="1"/>
              <a:t>eg</a:t>
            </a:r>
            <a:r>
              <a:rPr lang="en-GB" baseline="0" dirty="0"/>
              <a:t> mice and voles.  The queen will use dry grass and moss to create insulation for her own nest.  She incubates her eggs until the larvae hatch.  They are fed on both pollen (for protein) and nectar (for energy)</a:t>
            </a:r>
          </a:p>
          <a:p>
            <a:r>
              <a:rPr lang="en-GB" baseline="0" dirty="0"/>
              <a:t>Some bumblebees will nest above the ground in piles of dead leaves, long grass or old birds nests</a:t>
            </a:r>
          </a:p>
          <a:p>
            <a:r>
              <a:rPr lang="en-GB" baseline="0" dirty="0"/>
              <a:t>Bumblebee colony formed of between 50-200 individuals.  Comprised of a queen (large female) and workers (her offspring, smaller and female).  The workers collect pollen and nectar and maintain wax cells and look after the young.  Colony starts to decline after 2-3 months – workers, males and old queen will die.  New queens will hibernate over winter and will emerge in spring / early summer.</a:t>
            </a:r>
            <a:endParaRPr lang="en-GB" dirty="0"/>
          </a:p>
        </p:txBody>
      </p:sp>
      <p:sp>
        <p:nvSpPr>
          <p:cNvPr id="4" name="Slide Number Placeholder 3"/>
          <p:cNvSpPr>
            <a:spLocks noGrp="1"/>
          </p:cNvSpPr>
          <p:nvPr>
            <p:ph type="sldNum" sz="quarter" idx="10"/>
          </p:nvPr>
        </p:nvSpPr>
        <p:spPr/>
        <p:txBody>
          <a:bodyPr/>
          <a:lstStyle/>
          <a:p>
            <a:fld id="{A562ED3B-E9A9-4274-A416-298E37C31FF5}" type="slidenum">
              <a:rPr lang="en-GB" smtClean="0"/>
              <a:t>5</a:t>
            </a:fld>
            <a:endParaRPr lang="en-GB"/>
          </a:p>
        </p:txBody>
      </p:sp>
    </p:spTree>
    <p:extLst>
      <p:ext uri="{BB962C8B-B14F-4D97-AF65-F5344CB8AC3E}">
        <p14:creationId xmlns:p14="http://schemas.microsoft.com/office/powerpoint/2010/main" val="124649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a:t>
            </a:r>
            <a:r>
              <a:rPr lang="en-GB" baseline="0" dirty="0"/>
              <a:t> of different sizes, shapes and colours</a:t>
            </a:r>
          </a:p>
          <a:p>
            <a:r>
              <a:rPr lang="en-GB" baseline="0" dirty="0"/>
              <a:t>Don’t sting</a:t>
            </a:r>
          </a:p>
          <a:p>
            <a:r>
              <a:rPr lang="en-GB" baseline="0" dirty="0"/>
              <a:t>Important for pollination</a:t>
            </a:r>
          </a:p>
          <a:p>
            <a:r>
              <a:rPr lang="en-GB" baseline="0" dirty="0"/>
              <a:t>Lay eggs in cells constructed in underground tunnels, old stone walls or within dead wood</a:t>
            </a:r>
          </a:p>
          <a:p>
            <a:r>
              <a:rPr lang="en-GB" baseline="0" dirty="0"/>
              <a:t>Live as individuals – no workers, but can often nest communally or in large groups</a:t>
            </a:r>
          </a:p>
          <a:p>
            <a:r>
              <a:rPr lang="en-GB" baseline="0" dirty="0"/>
              <a:t>In your garden, most likely to see the Red Mason Bee – nests in all kinds of holes and cavities, constructs nest cells from mud</a:t>
            </a:r>
          </a:p>
        </p:txBody>
      </p:sp>
      <p:sp>
        <p:nvSpPr>
          <p:cNvPr id="4" name="Slide Number Placeholder 3"/>
          <p:cNvSpPr>
            <a:spLocks noGrp="1"/>
          </p:cNvSpPr>
          <p:nvPr>
            <p:ph type="sldNum" sz="quarter" idx="10"/>
          </p:nvPr>
        </p:nvSpPr>
        <p:spPr/>
        <p:txBody>
          <a:bodyPr/>
          <a:lstStyle/>
          <a:p>
            <a:fld id="{A562ED3B-E9A9-4274-A416-298E37C31FF5}" type="slidenum">
              <a:rPr lang="en-GB" smtClean="0"/>
              <a:t>6</a:t>
            </a:fld>
            <a:endParaRPr lang="en-GB"/>
          </a:p>
        </p:txBody>
      </p:sp>
    </p:spTree>
    <p:extLst>
      <p:ext uri="{BB962C8B-B14F-4D97-AF65-F5344CB8AC3E}">
        <p14:creationId xmlns:p14="http://schemas.microsoft.com/office/powerpoint/2010/main" val="421629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March-April – Red Mason bees will being to emerge from</a:t>
            </a:r>
            <a:r>
              <a:rPr lang="en-GB" baseline="0" dirty="0"/>
              <a:t> cocoons they</a:t>
            </a:r>
            <a:r>
              <a:rPr lang="en-GB" dirty="0"/>
              <a:t> have overwintered in</a:t>
            </a:r>
            <a:r>
              <a:rPr lang="en-GB" baseline="0" dirty="0"/>
              <a:t> once the weather begins to turn more spring-like and the temperature increases. Males will emerge first and ‘hand around’ whilst females emerge about a week or two later. Males and females will mate. Males then usually die off after a month, as their main role is to mate with the female bees.</a:t>
            </a:r>
          </a:p>
          <a:p>
            <a:endParaRPr lang="en-GB" baseline="0" dirty="0"/>
          </a:p>
          <a:p>
            <a:r>
              <a:rPr lang="en-GB" baseline="0" dirty="0"/>
              <a:t>April-May – This is the most active time for Red Mason bees. The females will start looking for suitable nesting locations to lay their offspring. This is typically some type of empty tube or hole in masonry. In the wild, they will try to find the dead stems of trees/shrubs, or use holes in rock faces or dead wood. However artificial holes such as bamboo, cardboard tubes or drilled holes in wood are very attractive for these bees as they are perfectly suited for their needs. Once a nesting site is found, the female will forage for pollen and nectar in the local area. She will collect pollen and attach it to the underside of her abdomen where specially adapted/toughened hairs will keep it in place after she has added nectar to make it sticky. She’ll take this pollen back to her nest and place it in a clump at the end of the tube. Once she decides it is big enough, she will lay an egg on the ‘pollen ball’ and close off the ‘brood cell’ using mud she has mixed with water. This will protect her offspring from parasites. She will continue to do this all the way down the tube until it is full of offspring. </a:t>
            </a:r>
          </a:p>
          <a:p>
            <a:endParaRPr lang="en-GB" baseline="0" dirty="0"/>
          </a:p>
          <a:p>
            <a:r>
              <a:rPr lang="en-GB" baseline="0" dirty="0"/>
              <a:t>June-November – Most information is on the picture. Once the egg is laid, it will hatch in a few days the larva will start to eat the pollen and nectar left by its mother. The pollen contains essential nutrients for the bee to grow into an adult, including protein, carbohydrates and lipids. As the larva grows, it will start to resemble and large grub. Once it reaches a certain size or eats all of its pollen, it will begin to make a cocoon surrounding itself in a protective layer. This will give it protection against the cold temperatures over the winter. Once the cocoon is complete, roughly around the end of summer, the larva starts to pupate and change into an adult bee. Once it is an adult, it remains in the cocoon until spring when the temperature starts to rise again. Then, it emerges, completing the life cycle.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562ED3B-E9A9-4274-A416-298E37C31FF5}" type="slidenum">
              <a:rPr lang="en-GB" smtClean="0"/>
              <a:t>7</a:t>
            </a:fld>
            <a:endParaRPr lang="en-GB"/>
          </a:p>
        </p:txBody>
      </p:sp>
    </p:spTree>
    <p:extLst>
      <p:ext uri="{BB962C8B-B14F-4D97-AF65-F5344CB8AC3E}">
        <p14:creationId xmlns:p14="http://schemas.microsoft.com/office/powerpoint/2010/main" val="423176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3881A-0CF5-0C13-BD6B-CBE621001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644EA-FBC2-AD08-2B1C-A8ABBEE97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1E002-B493-1714-69F0-5556C89EDD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C5E618-735C-3D37-6663-DB96E44E3089}"/>
              </a:ext>
            </a:extLst>
          </p:cNvPr>
          <p:cNvSpPr>
            <a:spLocks noGrp="1"/>
          </p:cNvSpPr>
          <p:nvPr>
            <p:ph type="sldNum" sz="quarter" idx="10"/>
          </p:nvPr>
        </p:nvSpPr>
        <p:spPr/>
        <p:txBody>
          <a:bodyPr/>
          <a:lstStyle/>
          <a:p>
            <a:fld id="{A562ED3B-E9A9-4274-A416-298E37C31FF5}" type="slidenum">
              <a:rPr lang="en-GB" smtClean="0"/>
              <a:t>8</a:t>
            </a:fld>
            <a:endParaRPr lang="en-GB"/>
          </a:p>
        </p:txBody>
      </p:sp>
    </p:spTree>
    <p:extLst>
      <p:ext uri="{BB962C8B-B14F-4D97-AF65-F5344CB8AC3E}">
        <p14:creationId xmlns:p14="http://schemas.microsoft.com/office/powerpoint/2010/main" val="219334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Ideas for Making a Bee Home – from 58 seconds in</a:t>
            </a:r>
          </a:p>
        </p:txBody>
      </p:sp>
      <p:sp>
        <p:nvSpPr>
          <p:cNvPr id="4" name="Slide Number Placeholder 3"/>
          <p:cNvSpPr>
            <a:spLocks noGrp="1"/>
          </p:cNvSpPr>
          <p:nvPr>
            <p:ph type="sldNum" sz="quarter" idx="5"/>
          </p:nvPr>
        </p:nvSpPr>
        <p:spPr/>
        <p:txBody>
          <a:bodyPr/>
          <a:lstStyle/>
          <a:p>
            <a:fld id="{A562ED3B-E9A9-4274-A416-298E37C31FF5}" type="slidenum">
              <a:rPr lang="en-GB" smtClean="0"/>
              <a:t>9</a:t>
            </a:fld>
            <a:endParaRPr lang="en-GB"/>
          </a:p>
        </p:txBody>
      </p:sp>
    </p:spTree>
    <p:extLst>
      <p:ext uri="{BB962C8B-B14F-4D97-AF65-F5344CB8AC3E}">
        <p14:creationId xmlns:p14="http://schemas.microsoft.com/office/powerpoint/2010/main" val="388010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23223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8823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260565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solidFill>
                  <a:prstClr val="white"/>
                </a:solidFill>
              </a:rPr>
              <a:pPr/>
              <a:t>4/16/2026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34486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50320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11680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461580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62084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4139779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7921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solidFill>
                  <a:prstClr val="white"/>
                </a:solidFill>
              </a:rPr>
              <a:pPr/>
              <a:t>4/16/2026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7394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59704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solidFill>
                  <a:prstClr val="white"/>
                </a:solidFill>
              </a:rPr>
              <a:pPr/>
              <a:t>4/16/2026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292765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solidFill>
                  <a:prstClr val="white"/>
                </a:solidFill>
              </a:rPr>
              <a:pPr/>
              <a:t>4/16/2026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2976620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4030519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91882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164441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069798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solidFill>
                  <a:prstClr val="white"/>
                </a:solidFill>
              </a:rPr>
              <a:pPr/>
              <a:t>4/16/2026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28615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516816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735689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40183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210592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27889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012224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92623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solidFill>
                  <a:prstClr val="white"/>
                </a:solidFill>
              </a:rPr>
              <a:pPr/>
              <a:t>4/16/2026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95918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solidFill>
                  <a:prstClr val="white"/>
                </a:solidFill>
              </a:rPr>
              <a:pPr/>
              <a:t>4/16/2026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570234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solidFill>
                  <a:prstClr val="white"/>
                </a:solidFill>
              </a:rPr>
              <a:pPr/>
              <a:t>4/16/2026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4132953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185910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63034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805348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5224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229087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solidFill>
                  <a:prstClr val="white"/>
                </a:solidFill>
              </a:rPr>
              <a:pPr/>
              <a:t>4/16/2026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599743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985292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solidFill>
                  <a:prstClr val="white"/>
                </a:solidFill>
              </a:rPr>
              <a:pPr/>
              <a:t>4/16/2026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60403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solidFill>
                  <a:prstClr val="white"/>
                </a:solidFill>
              </a:rPr>
              <a:pPr/>
              <a:t>4/16/2026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260421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solidFill>
                  <a:prstClr val="white"/>
                </a:solidFill>
              </a:rPr>
              <a:pPr/>
              <a:t>4/16/2026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95701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solidFill>
                  <a:prstClr val="white"/>
                </a:solidFill>
              </a:rPr>
              <a:pPr/>
              <a:t>4/16/2026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315254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13625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solidFill>
                  <a:prstClr val="white"/>
                </a:solidFill>
              </a:rPr>
              <a:pPr/>
              <a:t>4/16/2026</a:t>
            </a:fld>
            <a:endParaRPr lang="en-US" dirty="0">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solidFill>
                  <a:srgbClr val="FFCA08"/>
                </a:solidFill>
              </a:rPr>
              <a:pPr/>
              <a:t>‹#›</a:t>
            </a:fld>
            <a:endParaRPr lang="en-US" dirty="0">
              <a:solidFill>
                <a:srgbClr val="FFCA08"/>
              </a:solidFill>
            </a:endParaRPr>
          </a:p>
        </p:txBody>
      </p:sp>
    </p:spTree>
    <p:extLst>
      <p:ext uri="{BB962C8B-B14F-4D97-AF65-F5344CB8AC3E}">
        <p14:creationId xmlns:p14="http://schemas.microsoft.com/office/powerpoint/2010/main" val="79960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defTabSz="457200"/>
            <a:endParaRPr lang="en-US" dirty="0">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defTabSz="457200"/>
            <a:fld id="{09B482E8-6E0E-1B4F-B1FD-C69DB9E858D9}" type="datetimeFigureOut">
              <a:rPr lang="en-US" smtClean="0">
                <a:solidFill>
                  <a:prstClr val="white"/>
                </a:solidFill>
              </a:rPr>
              <a:pPr defTabSz="457200"/>
              <a:t>4/16/2026</a:t>
            </a:fld>
            <a:endParaRPr lang="en-US" dirty="0">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defTabSz="457200"/>
            <a:fld id="{D57F1E4F-1CFF-5643-939E-217C01CDF565}" type="slidenum">
              <a:rPr lang="en-US" smtClean="0">
                <a:solidFill>
                  <a:srgbClr val="FFCA08"/>
                </a:solidFill>
              </a:rPr>
              <a:pPr defTabSz="457200"/>
              <a:t>‹#›</a:t>
            </a:fld>
            <a:endParaRPr lang="en-US" dirty="0">
              <a:solidFill>
                <a:srgbClr val="FFCA08"/>
              </a:solidFill>
            </a:endParaRPr>
          </a:p>
        </p:txBody>
      </p:sp>
    </p:spTree>
    <p:extLst>
      <p:ext uri="{BB962C8B-B14F-4D97-AF65-F5344CB8AC3E}">
        <p14:creationId xmlns:p14="http://schemas.microsoft.com/office/powerpoint/2010/main" val="380100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defTabSz="457200"/>
            <a:endParaRPr lang="en-US" dirty="0">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defTabSz="457200"/>
            <a:fld id="{09B482E8-6E0E-1B4F-B1FD-C69DB9E858D9}" type="datetimeFigureOut">
              <a:rPr lang="en-US" smtClean="0">
                <a:solidFill>
                  <a:prstClr val="white"/>
                </a:solidFill>
              </a:rPr>
              <a:pPr defTabSz="457200"/>
              <a:t>4/16/2026</a:t>
            </a:fld>
            <a:endParaRPr lang="en-US" dirty="0">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defTabSz="457200"/>
            <a:fld id="{D57F1E4F-1CFF-5643-939E-217C01CDF565}" type="slidenum">
              <a:rPr lang="en-US" smtClean="0">
                <a:solidFill>
                  <a:srgbClr val="FFCA08"/>
                </a:solidFill>
              </a:rPr>
              <a:pPr defTabSz="457200"/>
              <a:t>‹#›</a:t>
            </a:fld>
            <a:endParaRPr lang="en-US" dirty="0">
              <a:solidFill>
                <a:srgbClr val="FFCA08"/>
              </a:solidFill>
            </a:endParaRPr>
          </a:p>
        </p:txBody>
      </p:sp>
    </p:spTree>
    <p:extLst>
      <p:ext uri="{BB962C8B-B14F-4D97-AF65-F5344CB8AC3E}">
        <p14:creationId xmlns:p14="http://schemas.microsoft.com/office/powerpoint/2010/main" val="411462497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defTabSz="457200"/>
            <a:endParaRPr lang="en-US" dirty="0">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defTabSz="457200"/>
            <a:fld id="{09B482E8-6E0E-1B4F-B1FD-C69DB9E858D9}" type="datetimeFigureOut">
              <a:rPr lang="en-US" smtClean="0">
                <a:solidFill>
                  <a:prstClr val="white"/>
                </a:solidFill>
              </a:rPr>
              <a:pPr defTabSz="457200"/>
              <a:t>4/16/2026</a:t>
            </a:fld>
            <a:endParaRPr lang="en-US" dirty="0">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defTabSz="457200"/>
            <a:fld id="{D57F1E4F-1CFF-5643-939E-217C01CDF565}" type="slidenum">
              <a:rPr lang="en-US" smtClean="0">
                <a:solidFill>
                  <a:srgbClr val="FFCA08"/>
                </a:solidFill>
              </a:rPr>
              <a:pPr defTabSz="457200"/>
              <a:t>‹#›</a:t>
            </a:fld>
            <a:endParaRPr lang="en-US" dirty="0">
              <a:solidFill>
                <a:srgbClr val="FFCA08"/>
              </a:solidFill>
            </a:endParaRPr>
          </a:p>
        </p:txBody>
      </p:sp>
    </p:spTree>
    <p:extLst>
      <p:ext uri="{BB962C8B-B14F-4D97-AF65-F5344CB8AC3E}">
        <p14:creationId xmlns:p14="http://schemas.microsoft.com/office/powerpoint/2010/main" val="263829519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mailto:buzzclub.uk@gmail.com"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video" Target="https://www.youtube.com/embed/52Etjme2w40?feature=oembed" TargetMode="Externa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77AC-4699-13BC-0A0D-D247946B9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26B6D-2EDD-B3B7-63C5-74123D8D39F1}"/>
              </a:ext>
            </a:extLst>
          </p:cNvPr>
          <p:cNvSpPr>
            <a:spLocks noGrp="1"/>
          </p:cNvSpPr>
          <p:nvPr>
            <p:ph type="title"/>
          </p:nvPr>
        </p:nvSpPr>
        <p:spPr>
          <a:xfrm>
            <a:off x="353393" y="202103"/>
            <a:ext cx="10571998" cy="970450"/>
          </a:xfrm>
        </p:spPr>
        <p:txBody>
          <a:bodyPr/>
          <a:lstStyle/>
          <a:p>
            <a:r>
              <a:rPr lang="en-GB" dirty="0"/>
              <a:t>The Big Bee Hotel Experiment</a:t>
            </a:r>
          </a:p>
        </p:txBody>
      </p:sp>
      <p:pic>
        <p:nvPicPr>
          <p:cNvPr id="7" name="Picture 6">
            <a:extLst>
              <a:ext uri="{FF2B5EF4-FFF2-40B4-BE49-F238E27FC236}">
                <a16:creationId xmlns:a16="http://schemas.microsoft.com/office/drawing/2014/main" id="{1A54BBD8-995B-4E8A-C2D0-2483BAE60B25}"/>
              </a:ext>
            </a:extLst>
          </p:cNvPr>
          <p:cNvPicPr>
            <a:picLocks noChangeAspect="1"/>
          </p:cNvPicPr>
          <p:nvPr/>
        </p:nvPicPr>
        <p:blipFill>
          <a:blip r:embed="rId3"/>
          <a:stretch>
            <a:fillRect/>
          </a:stretch>
        </p:blipFill>
        <p:spPr>
          <a:xfrm>
            <a:off x="9872023" y="202103"/>
            <a:ext cx="2077420" cy="1488152"/>
          </a:xfrm>
          <a:prstGeom prst="rect">
            <a:avLst/>
          </a:prstGeom>
        </p:spPr>
      </p:pic>
      <p:pic>
        <p:nvPicPr>
          <p:cNvPr id="9" name="Picture 8">
            <a:extLst>
              <a:ext uri="{FF2B5EF4-FFF2-40B4-BE49-F238E27FC236}">
                <a16:creationId xmlns:a16="http://schemas.microsoft.com/office/drawing/2014/main" id="{B3B98293-FF29-9839-811C-A3B6C181B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4449" y="5601820"/>
            <a:ext cx="3984993" cy="1054078"/>
          </a:xfrm>
          <a:prstGeom prst="rect">
            <a:avLst/>
          </a:prstGeom>
        </p:spPr>
      </p:pic>
      <p:sp>
        <p:nvSpPr>
          <p:cNvPr id="11" name="TextBox 10">
            <a:extLst>
              <a:ext uri="{FF2B5EF4-FFF2-40B4-BE49-F238E27FC236}">
                <a16:creationId xmlns:a16="http://schemas.microsoft.com/office/drawing/2014/main" id="{1670126F-D833-79FC-74A9-7636E3F987EE}"/>
              </a:ext>
            </a:extLst>
          </p:cNvPr>
          <p:cNvSpPr txBox="1"/>
          <p:nvPr/>
        </p:nvSpPr>
        <p:spPr>
          <a:xfrm>
            <a:off x="353393" y="2355272"/>
            <a:ext cx="7100352" cy="3354765"/>
          </a:xfrm>
          <a:prstGeom prst="rect">
            <a:avLst/>
          </a:prstGeom>
          <a:noFill/>
        </p:spPr>
        <p:txBody>
          <a:bodyPr wrap="square" rtlCol="0">
            <a:spAutoFit/>
          </a:bodyPr>
          <a:lstStyle/>
          <a:p>
            <a:r>
              <a:rPr lang="en-GB" sz="2800" dirty="0"/>
              <a:t>Thanks for choosing </a:t>
            </a:r>
          </a:p>
          <a:p>
            <a:r>
              <a:rPr lang="en-GB" sz="2800" dirty="0"/>
              <a:t>the</a:t>
            </a:r>
            <a:r>
              <a:rPr lang="en-GB" sz="2800" b="1" dirty="0"/>
              <a:t> Big Bee Hotel Experiment </a:t>
            </a:r>
          </a:p>
          <a:p>
            <a:r>
              <a:rPr lang="en-GB" sz="2800" dirty="0"/>
              <a:t>as a SSFSF project, to work on across the city’s secondary schools.</a:t>
            </a:r>
          </a:p>
          <a:p>
            <a:endParaRPr lang="en-GB" sz="2800" dirty="0"/>
          </a:p>
          <a:p>
            <a:r>
              <a:rPr lang="en-GB" dirty="0"/>
              <a:t>By taking part in this project, you will be contributing to real science and will help to conserve bee species across the UK. You will also be encouraging more pollinators to visit your school and increasing its ecological value. </a:t>
            </a:r>
            <a:endParaRPr lang="en-GB" sz="2800" dirty="0"/>
          </a:p>
        </p:txBody>
      </p:sp>
      <p:pic>
        <p:nvPicPr>
          <p:cNvPr id="12" name="Picture 11">
            <a:extLst>
              <a:ext uri="{FF2B5EF4-FFF2-40B4-BE49-F238E27FC236}">
                <a16:creationId xmlns:a16="http://schemas.microsoft.com/office/drawing/2014/main" id="{DF773020-2C7A-50DE-0E9C-D1FD1BD77044}"/>
              </a:ext>
            </a:extLst>
          </p:cNvPr>
          <p:cNvPicPr>
            <a:picLocks noChangeAspect="1"/>
          </p:cNvPicPr>
          <p:nvPr/>
        </p:nvPicPr>
        <p:blipFill>
          <a:blip r:embed="rId5"/>
          <a:stretch>
            <a:fillRect/>
          </a:stretch>
        </p:blipFill>
        <p:spPr>
          <a:xfrm>
            <a:off x="7964450" y="2196131"/>
            <a:ext cx="3984993" cy="3158836"/>
          </a:xfrm>
          <a:prstGeom prst="rect">
            <a:avLst/>
          </a:prstGeom>
        </p:spPr>
      </p:pic>
    </p:spTree>
    <p:extLst>
      <p:ext uri="{BB962C8B-B14F-4D97-AF65-F5344CB8AC3E}">
        <p14:creationId xmlns:p14="http://schemas.microsoft.com/office/powerpoint/2010/main" val="280990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BFD6E-8B3A-FBBC-D7D4-468DD9AA7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DDAAE-AAF3-8C7C-5999-C44FFC1233C5}"/>
              </a:ext>
            </a:extLst>
          </p:cNvPr>
          <p:cNvSpPr>
            <a:spLocks noGrp="1"/>
          </p:cNvSpPr>
          <p:nvPr>
            <p:ph type="title"/>
          </p:nvPr>
        </p:nvSpPr>
        <p:spPr/>
        <p:txBody>
          <a:bodyPr/>
          <a:lstStyle/>
          <a:p>
            <a:r>
              <a:rPr lang="en-GB" dirty="0"/>
              <a:t>Bee Creative</a:t>
            </a:r>
          </a:p>
        </p:txBody>
      </p:sp>
      <p:sp>
        <p:nvSpPr>
          <p:cNvPr id="3" name="TextBox 2">
            <a:extLst>
              <a:ext uri="{FF2B5EF4-FFF2-40B4-BE49-F238E27FC236}">
                <a16:creationId xmlns:a16="http://schemas.microsoft.com/office/drawing/2014/main" id="{0A5D8A8A-28C7-5482-19F1-93594FCFE788}"/>
              </a:ext>
            </a:extLst>
          </p:cNvPr>
          <p:cNvSpPr txBox="1"/>
          <p:nvPr/>
        </p:nvSpPr>
        <p:spPr>
          <a:xfrm>
            <a:off x="1" y="2091816"/>
            <a:ext cx="8617526" cy="4770537"/>
          </a:xfrm>
          <a:prstGeom prst="rect">
            <a:avLst/>
          </a:prstGeom>
          <a:noFill/>
        </p:spPr>
        <p:txBody>
          <a:bodyPr wrap="square" rtlCol="0">
            <a:spAutoFit/>
          </a:bodyPr>
          <a:lstStyle/>
          <a:p>
            <a:r>
              <a:rPr lang="en-GB" sz="2200" dirty="0"/>
              <a:t>Bees have a lot to see and distinguish between when flying around – they have to;</a:t>
            </a:r>
          </a:p>
          <a:p>
            <a:pPr marL="285750" indent="-285750">
              <a:buFont typeface="Arial" panose="020B0604020202020204" pitchFamily="34" charset="0"/>
              <a:buChar char="•"/>
            </a:pPr>
            <a:r>
              <a:rPr lang="en-GB" sz="2200" dirty="0"/>
              <a:t>spot flowers at speed</a:t>
            </a:r>
          </a:p>
          <a:p>
            <a:pPr marL="285750" indent="-285750">
              <a:buFont typeface="Arial" panose="020B0604020202020204" pitchFamily="34" charset="0"/>
              <a:buChar char="•"/>
            </a:pPr>
            <a:r>
              <a:rPr lang="en-GB" sz="2200" dirty="0"/>
              <a:t>learn where the best pollen and nectar sources are</a:t>
            </a:r>
          </a:p>
          <a:p>
            <a:pPr marL="285750" indent="-285750">
              <a:buFont typeface="Arial" panose="020B0604020202020204" pitchFamily="34" charset="0"/>
              <a:buChar char="•"/>
            </a:pPr>
            <a:r>
              <a:rPr lang="en-GB" sz="2200" dirty="0"/>
              <a:t>find available nesting sites</a:t>
            </a:r>
          </a:p>
          <a:p>
            <a:pPr marL="285750" indent="-285750">
              <a:buFont typeface="Arial" panose="020B0604020202020204" pitchFamily="34" charset="0"/>
              <a:buChar char="•"/>
            </a:pPr>
            <a:r>
              <a:rPr lang="en-GB" sz="2200" dirty="0"/>
              <a:t>remember how to find their nests when they leave and return from a foraging trip.</a:t>
            </a:r>
          </a:p>
          <a:p>
            <a:pPr marL="285750" indent="-285750">
              <a:buFont typeface="Arial" panose="020B0604020202020204" pitchFamily="34" charset="0"/>
              <a:buChar char="•"/>
            </a:pPr>
            <a:endParaRPr lang="en-GB" sz="2200" dirty="0"/>
          </a:p>
          <a:p>
            <a:r>
              <a:rPr lang="en-GB" sz="2200" b="1" dirty="0"/>
              <a:t>Can colour help them to better spot their hole in a bee hotel?</a:t>
            </a:r>
          </a:p>
          <a:p>
            <a:endParaRPr lang="en-GB" sz="2200" dirty="0"/>
          </a:p>
          <a:p>
            <a:r>
              <a:rPr lang="en-GB" sz="2200" dirty="0"/>
              <a:t>This project asks you to decorate your bee hotel with a non-toxic marker/paint, clearly differentiating between available holes. </a:t>
            </a:r>
          </a:p>
          <a:p>
            <a:endParaRPr lang="en-GB" dirty="0"/>
          </a:p>
        </p:txBody>
      </p:sp>
      <p:pic>
        <p:nvPicPr>
          <p:cNvPr id="10" name="Picture 9">
            <a:extLst>
              <a:ext uri="{FF2B5EF4-FFF2-40B4-BE49-F238E27FC236}">
                <a16:creationId xmlns:a16="http://schemas.microsoft.com/office/drawing/2014/main" id="{3F6D3222-B4E2-11EB-6338-AB2BA4F4CCC5}"/>
              </a:ext>
            </a:extLst>
          </p:cNvPr>
          <p:cNvPicPr>
            <a:picLocks noChangeAspect="1"/>
          </p:cNvPicPr>
          <p:nvPr/>
        </p:nvPicPr>
        <p:blipFill>
          <a:blip r:embed="rId3"/>
          <a:stretch>
            <a:fillRect/>
          </a:stretch>
        </p:blipFill>
        <p:spPr>
          <a:xfrm>
            <a:off x="8617527" y="643802"/>
            <a:ext cx="3269673" cy="5767009"/>
          </a:xfrm>
          <a:prstGeom prst="rect">
            <a:avLst/>
          </a:prstGeom>
        </p:spPr>
      </p:pic>
    </p:spTree>
    <p:extLst>
      <p:ext uri="{BB962C8B-B14F-4D97-AF65-F5344CB8AC3E}">
        <p14:creationId xmlns:p14="http://schemas.microsoft.com/office/powerpoint/2010/main" val="210428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A2364-84C2-0B9E-9C41-8909CBCE5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B57CE-ED08-FE25-E0B1-FB373442F94A}"/>
              </a:ext>
            </a:extLst>
          </p:cNvPr>
          <p:cNvSpPr>
            <a:spLocks noGrp="1"/>
          </p:cNvSpPr>
          <p:nvPr>
            <p:ph type="title"/>
          </p:nvPr>
        </p:nvSpPr>
        <p:spPr/>
        <p:txBody>
          <a:bodyPr/>
          <a:lstStyle/>
          <a:p>
            <a:r>
              <a:rPr lang="en-GB" dirty="0"/>
              <a:t>Next Steps</a:t>
            </a:r>
          </a:p>
        </p:txBody>
      </p:sp>
      <p:sp>
        <p:nvSpPr>
          <p:cNvPr id="3" name="TextBox 2">
            <a:extLst>
              <a:ext uri="{FF2B5EF4-FFF2-40B4-BE49-F238E27FC236}">
                <a16:creationId xmlns:a16="http://schemas.microsoft.com/office/drawing/2014/main" id="{AE46C8F1-31CA-8FA5-F36F-F39109517958}"/>
              </a:ext>
            </a:extLst>
          </p:cNvPr>
          <p:cNvSpPr txBox="1"/>
          <p:nvPr/>
        </p:nvSpPr>
        <p:spPr>
          <a:xfrm>
            <a:off x="810000" y="2230361"/>
            <a:ext cx="8140036" cy="4154984"/>
          </a:xfrm>
          <a:prstGeom prst="rect">
            <a:avLst/>
          </a:prstGeom>
          <a:noFill/>
        </p:spPr>
        <p:txBody>
          <a:bodyPr wrap="square" rtlCol="0">
            <a:spAutoFit/>
          </a:bodyPr>
          <a:lstStyle/>
          <a:p>
            <a:endParaRPr lang="en-GB" sz="2400" dirty="0"/>
          </a:p>
          <a:p>
            <a:pPr marL="342900" indent="-342900">
              <a:buAutoNum type="arabicPeriod"/>
            </a:pPr>
            <a:r>
              <a:rPr lang="en-GB" sz="2400" dirty="0"/>
              <a:t>Sign up</a:t>
            </a:r>
          </a:p>
          <a:p>
            <a:pPr marL="342900" indent="-342900">
              <a:buAutoNum type="arabicPeriod"/>
            </a:pPr>
            <a:endParaRPr lang="en-GB" sz="2400" dirty="0"/>
          </a:p>
          <a:p>
            <a:pPr marL="342900" indent="-342900">
              <a:buAutoNum type="arabicPeriod"/>
            </a:pPr>
            <a:r>
              <a:rPr lang="en-GB" sz="2400" dirty="0"/>
              <a:t>Make a colourful bee hotel</a:t>
            </a:r>
          </a:p>
          <a:p>
            <a:pPr marL="342900" indent="-342900">
              <a:buAutoNum type="arabicPeriod"/>
            </a:pPr>
            <a:endParaRPr lang="en-GB" sz="2400" dirty="0"/>
          </a:p>
          <a:p>
            <a:pPr marL="342900" indent="-342900">
              <a:buAutoNum type="arabicPeriod"/>
            </a:pPr>
            <a:r>
              <a:rPr lang="en-GB" sz="2400" dirty="0"/>
              <a:t>Register your bee hotel on </a:t>
            </a:r>
            <a:r>
              <a:rPr lang="en-GB" sz="2400" b="1" dirty="0"/>
              <a:t>www.thebuzzclub.uk</a:t>
            </a:r>
          </a:p>
          <a:p>
            <a:pPr marL="342900" indent="-342900">
              <a:buAutoNum type="arabicPeriod"/>
            </a:pPr>
            <a:endParaRPr lang="en-GB" sz="2400" dirty="0"/>
          </a:p>
          <a:p>
            <a:pPr marL="342900" indent="-342900">
              <a:buAutoNum type="arabicPeriod"/>
            </a:pPr>
            <a:r>
              <a:rPr lang="en-GB" sz="2400" dirty="0"/>
              <a:t>Send the Buzz Club a photo of the hotel every month to </a:t>
            </a:r>
            <a:r>
              <a:rPr lang="en-GB" sz="2400" b="1" dirty="0">
                <a:hlinkClick r:id="rId3"/>
              </a:rPr>
              <a:t>buzzclub.uk@gmail.com</a:t>
            </a:r>
            <a:r>
              <a:rPr lang="en-GB" sz="2400" b="1" dirty="0"/>
              <a:t> </a:t>
            </a:r>
            <a:r>
              <a:rPr lang="en-GB" sz="2400" dirty="0"/>
              <a:t>so they can research which type of hotels are the most popular and whether colour makes a difference.</a:t>
            </a:r>
          </a:p>
        </p:txBody>
      </p:sp>
      <p:pic>
        <p:nvPicPr>
          <p:cNvPr id="12" name="Picture 11">
            <a:extLst>
              <a:ext uri="{FF2B5EF4-FFF2-40B4-BE49-F238E27FC236}">
                <a16:creationId xmlns:a16="http://schemas.microsoft.com/office/drawing/2014/main" id="{32CEA1F9-58A4-BAD8-4470-3C4BFF93D163}"/>
              </a:ext>
            </a:extLst>
          </p:cNvPr>
          <p:cNvPicPr>
            <a:picLocks noChangeAspect="1"/>
          </p:cNvPicPr>
          <p:nvPr/>
        </p:nvPicPr>
        <p:blipFill>
          <a:blip r:embed="rId4"/>
          <a:stretch>
            <a:fillRect/>
          </a:stretch>
        </p:blipFill>
        <p:spPr>
          <a:xfrm>
            <a:off x="9268692" y="2215511"/>
            <a:ext cx="2441606" cy="2403654"/>
          </a:xfrm>
          <a:prstGeom prst="rect">
            <a:avLst/>
          </a:prstGeom>
        </p:spPr>
      </p:pic>
    </p:spTree>
    <p:extLst>
      <p:ext uri="{BB962C8B-B14F-4D97-AF65-F5344CB8AC3E}">
        <p14:creationId xmlns:p14="http://schemas.microsoft.com/office/powerpoint/2010/main" val="383559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1" y="483712"/>
            <a:ext cx="10571998" cy="970450"/>
          </a:xfrm>
        </p:spPr>
        <p:txBody>
          <a:bodyPr/>
          <a:lstStyle/>
          <a:p>
            <a:r>
              <a:rPr lang="en-GB" dirty="0"/>
              <a:t>Did you know?</a:t>
            </a:r>
          </a:p>
        </p:txBody>
      </p:sp>
      <p:sp>
        <p:nvSpPr>
          <p:cNvPr id="3" name="Content Placeholder 2"/>
          <p:cNvSpPr>
            <a:spLocks noGrp="1"/>
          </p:cNvSpPr>
          <p:nvPr>
            <p:ph idx="1"/>
          </p:nvPr>
        </p:nvSpPr>
        <p:spPr>
          <a:xfrm>
            <a:off x="818713" y="2336918"/>
            <a:ext cx="11497978" cy="2045135"/>
          </a:xfrm>
        </p:spPr>
        <p:txBody>
          <a:bodyPr>
            <a:normAutofit fontScale="32500" lnSpcReduction="20000"/>
          </a:bodyPr>
          <a:lstStyle/>
          <a:p>
            <a:pPr>
              <a:buFont typeface="Arial" panose="020B0604020202020204" pitchFamily="34" charset="0"/>
              <a:buChar char="•"/>
            </a:pPr>
            <a:r>
              <a:rPr lang="en-GB" sz="6000" b="1" dirty="0">
                <a:solidFill>
                  <a:schemeClr val="accent1"/>
                </a:solidFill>
              </a:rPr>
              <a:t>Bees pollinate 30% of the worlds crops and 90% of wild flowers</a:t>
            </a:r>
          </a:p>
          <a:p>
            <a:pPr>
              <a:buFont typeface="Arial" panose="020B0604020202020204" pitchFamily="34" charset="0"/>
              <a:buChar char="•"/>
            </a:pPr>
            <a:r>
              <a:rPr lang="en-GB" sz="6000" b="1" dirty="0">
                <a:solidFill>
                  <a:schemeClr val="accent1"/>
                </a:solidFill>
              </a:rPr>
              <a:t>It would cost farmers about £1.8 billion to pollinate crops without bees</a:t>
            </a:r>
          </a:p>
          <a:p>
            <a:pPr>
              <a:buFont typeface="Arial" panose="020B0604020202020204" pitchFamily="34" charset="0"/>
              <a:buChar char="•"/>
            </a:pPr>
            <a:r>
              <a:rPr lang="en-GB" sz="6000" b="1" dirty="0">
                <a:solidFill>
                  <a:schemeClr val="accent1"/>
                </a:solidFill>
              </a:rPr>
              <a:t>There are around 270 different species of bee in the UK</a:t>
            </a:r>
          </a:p>
          <a:p>
            <a:pPr>
              <a:buFont typeface="Arial" panose="020B0604020202020204" pitchFamily="34" charset="0"/>
              <a:buChar char="•"/>
            </a:pPr>
            <a:r>
              <a:rPr lang="en-GB" sz="6000" b="1" dirty="0">
                <a:solidFill>
                  <a:schemeClr val="accent1"/>
                </a:solidFill>
              </a:rPr>
              <a:t>13 species of UK bee are already extinct and 35 species at risk</a:t>
            </a:r>
          </a:p>
          <a:p>
            <a:pPr>
              <a:buFont typeface="Arial" panose="020B0604020202020204" pitchFamily="34" charset="0"/>
              <a:buChar char="•"/>
            </a:pPr>
            <a:r>
              <a:rPr lang="en-GB" sz="6000" b="1" dirty="0">
                <a:solidFill>
                  <a:schemeClr val="accent1"/>
                </a:solidFill>
              </a:rPr>
              <a:t>2024 recorded the lowest number of bumble bees since records began</a:t>
            </a:r>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989657" y="4053851"/>
            <a:ext cx="1853206" cy="278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4585674105_d040c84f3b_o.jpg"/>
          <p:cNvPicPr>
            <a:picLocks noChangeAspect="1"/>
          </p:cNvPicPr>
          <p:nvPr/>
        </p:nvPicPr>
        <p:blipFill>
          <a:blip r:embed="rId4" cstate="print"/>
          <a:stretch>
            <a:fillRect/>
          </a:stretch>
        </p:blipFill>
        <p:spPr>
          <a:xfrm>
            <a:off x="4355763" y="4521082"/>
            <a:ext cx="2630358" cy="1853206"/>
          </a:xfrm>
          <a:prstGeom prst="rect">
            <a:avLst/>
          </a:prstGeom>
          <a:effectLst>
            <a:outerShdw blurRad="50800" dir="14400000">
              <a:srgbClr val="000000">
                <a:alpha val="40000"/>
              </a:srgbClr>
            </a:outerShdw>
          </a:effectLst>
        </p:spPr>
      </p:pic>
      <p:pic>
        <p:nvPicPr>
          <p:cNvPr id="6" name="Picture 4" descr="Bombus pascuor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006" y="4521082"/>
            <a:ext cx="2778452" cy="1853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BFB0A93-F728-C311-5D2E-97E0B8E4AC20}"/>
              </a:ext>
            </a:extLst>
          </p:cNvPr>
          <p:cNvPicPr>
            <a:picLocks noChangeAspect="1"/>
          </p:cNvPicPr>
          <p:nvPr/>
        </p:nvPicPr>
        <p:blipFill>
          <a:blip r:embed="rId6"/>
          <a:stretch>
            <a:fillRect/>
          </a:stretch>
        </p:blipFill>
        <p:spPr>
          <a:xfrm>
            <a:off x="9803487" y="202103"/>
            <a:ext cx="2145956" cy="1537248"/>
          </a:xfrm>
          <a:prstGeom prst="rect">
            <a:avLst/>
          </a:prstGeom>
        </p:spPr>
      </p:pic>
      <p:pic>
        <p:nvPicPr>
          <p:cNvPr id="9" name="Picture 8">
            <a:extLst>
              <a:ext uri="{FF2B5EF4-FFF2-40B4-BE49-F238E27FC236}">
                <a16:creationId xmlns:a16="http://schemas.microsoft.com/office/drawing/2014/main" id="{D6AE6220-7246-E2F2-F89F-BC7B9AB87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6345" y="953245"/>
            <a:ext cx="2976754" cy="810937"/>
          </a:xfrm>
          <a:prstGeom prst="rect">
            <a:avLst/>
          </a:prstGeom>
        </p:spPr>
      </p:pic>
    </p:spTree>
    <p:extLst>
      <p:ext uri="{BB962C8B-B14F-4D97-AF65-F5344CB8AC3E}">
        <p14:creationId xmlns:p14="http://schemas.microsoft.com/office/powerpoint/2010/main" val="6566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bees can we find in the UK?</a:t>
            </a:r>
          </a:p>
        </p:txBody>
      </p:sp>
      <p:pic>
        <p:nvPicPr>
          <p:cNvPr id="5" name="Picture 4" descr="http://www.peteducationresources.co.uk/_assets/structure/ukmaps/uk-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1041" y="113716"/>
            <a:ext cx="1390093" cy="1637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49559" y="2479693"/>
            <a:ext cx="11073868" cy="96783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nSpc>
                <a:spcPct val="90000"/>
              </a:lnSpc>
              <a:buClr>
                <a:srgbClr val="FFCA08"/>
              </a:buClr>
              <a:buFont typeface="Wingdings 2" charset="2"/>
              <a:buNone/>
            </a:pPr>
            <a:r>
              <a:rPr lang="en-GB" sz="2000" dirty="0">
                <a:solidFill>
                  <a:prstClr val="white"/>
                </a:solidFill>
                <a:latin typeface="Perpetua" panose="02020502060401020303" pitchFamily="18" charset="0"/>
              </a:rPr>
              <a:t>Honeybee (1 species)	             Bumblebees (~27 species)	                                 Solitary &amp; Other bees (~250 species)</a:t>
            </a:r>
          </a:p>
          <a:p>
            <a:pPr marL="0" indent="0">
              <a:lnSpc>
                <a:spcPct val="90000"/>
              </a:lnSpc>
              <a:buClr>
                <a:srgbClr val="FFCA08"/>
              </a:buClr>
              <a:buFont typeface="Wingdings 2" charset="2"/>
              <a:buNone/>
            </a:pPr>
            <a:endParaRPr lang="en-GB" sz="2000" dirty="0">
              <a:solidFill>
                <a:prstClr val="white"/>
              </a:solidFill>
              <a:latin typeface="Perpetua" panose="02020502060401020303"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775" y="3228645"/>
            <a:ext cx="1793290" cy="189439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826903" y="3311957"/>
            <a:ext cx="2083528" cy="155846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8101" y="3311957"/>
            <a:ext cx="1712640" cy="128305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8531" y="3294493"/>
            <a:ext cx="2485588" cy="18641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8101" y="4741162"/>
            <a:ext cx="1712640" cy="1609882"/>
          </a:xfrm>
          <a:prstGeom prst="rect">
            <a:avLst/>
          </a:prstGeom>
        </p:spPr>
      </p:pic>
      <p:pic>
        <p:nvPicPr>
          <p:cNvPr id="12"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3861" y="3311957"/>
            <a:ext cx="1541909" cy="231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bwars.com/index.php?q=sites/www.bwars.com/files/imagecache/large/species_images/nomada%20goodeniana%20female%20IMG_405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6903" y="5064975"/>
            <a:ext cx="2083528" cy="128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9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Honey bee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2508" y="2472744"/>
            <a:ext cx="3713102" cy="39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8162" y="2445308"/>
            <a:ext cx="6250674" cy="1938992"/>
          </a:xfrm>
          <a:prstGeom prst="rect">
            <a:avLst/>
          </a:prstGeom>
          <a:noFill/>
        </p:spPr>
        <p:txBody>
          <a:bodyPr wrap="square" rtlCol="0">
            <a:spAutoFit/>
          </a:bodyPr>
          <a:lstStyle/>
          <a:p>
            <a:pPr marL="342900" indent="-342900">
              <a:buFont typeface="Courier New" panose="02070309020205020404" pitchFamily="49" charset="0"/>
              <a:buChar char="o"/>
            </a:pPr>
            <a:r>
              <a:rPr lang="en-GB" sz="2000" b="1" dirty="0"/>
              <a:t>Live in hives (one queen, a few hundred drones, and thousands of worker bees)</a:t>
            </a:r>
          </a:p>
          <a:p>
            <a:pPr marL="342900" indent="-342900">
              <a:buFont typeface="Courier New" panose="02070309020205020404" pitchFamily="49" charset="0"/>
              <a:buChar char="o"/>
            </a:pPr>
            <a:endParaRPr lang="en-GB" sz="2000" b="1" dirty="0"/>
          </a:p>
          <a:p>
            <a:pPr marL="342900" indent="-342900">
              <a:buFont typeface="Courier New" panose="02070309020205020404" pitchFamily="49" charset="0"/>
              <a:buChar char="o"/>
            </a:pPr>
            <a:r>
              <a:rPr lang="en-GB" sz="2000" b="1" dirty="0"/>
              <a:t>Make honey</a:t>
            </a:r>
          </a:p>
          <a:p>
            <a:pPr marL="342900" indent="-342900">
              <a:buFont typeface="Courier New" panose="02070309020205020404" pitchFamily="49" charset="0"/>
              <a:buChar char="o"/>
            </a:pPr>
            <a:endParaRPr lang="en-GB" sz="2000" b="1" dirty="0"/>
          </a:p>
          <a:p>
            <a:pPr marL="342900" indent="-342900">
              <a:buFont typeface="Courier New" panose="02070309020205020404" pitchFamily="49" charset="0"/>
              <a:buChar char="o"/>
            </a:pPr>
            <a:r>
              <a:rPr lang="en-GB" sz="2000" b="1" dirty="0"/>
              <a:t>Die after stinging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242" y="4638888"/>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1583" y="3194953"/>
            <a:ext cx="2630819" cy="328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48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Bumble bee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4609" y="2390196"/>
            <a:ext cx="2724506" cy="410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2125" y="2838734"/>
            <a:ext cx="5500048" cy="1323439"/>
          </a:xfrm>
          <a:prstGeom prst="rect">
            <a:avLst/>
          </a:prstGeom>
          <a:noFill/>
        </p:spPr>
        <p:txBody>
          <a:bodyPr wrap="square" rtlCol="0">
            <a:spAutoFit/>
          </a:bodyPr>
          <a:lstStyle/>
          <a:p>
            <a:pPr marL="342900" indent="-342900">
              <a:buFont typeface="Courier New" panose="02070309020205020404" pitchFamily="49" charset="0"/>
              <a:buChar char="o"/>
            </a:pPr>
            <a:endParaRPr lang="en-GB" sz="2000" b="1" dirty="0"/>
          </a:p>
          <a:p>
            <a:pPr marL="342900" indent="-342900">
              <a:buFont typeface="Courier New" panose="02070309020205020404" pitchFamily="49" charset="0"/>
              <a:buChar char="o"/>
            </a:pPr>
            <a:r>
              <a:rPr lang="en-GB" sz="2000" b="1" dirty="0"/>
              <a:t>Rarely sting</a:t>
            </a:r>
          </a:p>
          <a:p>
            <a:r>
              <a:rPr lang="en-GB" sz="2000" b="1" dirty="0"/>
              <a:t> </a:t>
            </a:r>
          </a:p>
          <a:p>
            <a:pPr marL="342900" indent="-342900">
              <a:buFont typeface="Courier New" panose="02070309020205020404" pitchFamily="49" charset="0"/>
              <a:buChar char="o"/>
            </a:pPr>
            <a:r>
              <a:rPr lang="en-GB" sz="2000" b="1" dirty="0"/>
              <a:t>Live in nests - often underground</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797" y="4844022"/>
            <a:ext cx="2983743" cy="167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0865" y="2838734"/>
            <a:ext cx="21336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76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Solitary bee</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3347" y="2406126"/>
            <a:ext cx="2404497" cy="180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571" y="2393548"/>
            <a:ext cx="2850846" cy="213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388" y="4527884"/>
            <a:ext cx="2208268" cy="207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872" y="4689810"/>
            <a:ext cx="3101456" cy="1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51427" y="2108809"/>
            <a:ext cx="4681182" cy="1938992"/>
          </a:xfrm>
          <a:prstGeom prst="rect">
            <a:avLst/>
          </a:prstGeom>
          <a:noFill/>
        </p:spPr>
        <p:txBody>
          <a:bodyPr wrap="square" rtlCol="0">
            <a:spAutoFit/>
          </a:bodyPr>
          <a:lstStyle/>
          <a:p>
            <a:pPr marL="342900" indent="-342900">
              <a:buFont typeface="Courier New" panose="02070309020205020404" pitchFamily="49" charset="0"/>
              <a:buChar char="o"/>
            </a:pPr>
            <a:r>
              <a:rPr lang="en-GB" sz="2000" b="1" dirty="0"/>
              <a:t>Don’t sting</a:t>
            </a:r>
          </a:p>
          <a:p>
            <a:pPr marL="342900" indent="-342900">
              <a:buFont typeface="Courier New" panose="02070309020205020404" pitchFamily="49" charset="0"/>
              <a:buChar char="o"/>
            </a:pPr>
            <a:endParaRPr lang="en-GB" sz="2000" b="1" dirty="0"/>
          </a:p>
          <a:p>
            <a:pPr marL="342900" indent="-342900">
              <a:buFont typeface="Courier New" panose="02070309020205020404" pitchFamily="49" charset="0"/>
              <a:buChar char="o"/>
            </a:pPr>
            <a:r>
              <a:rPr lang="en-GB" sz="2000" b="1" dirty="0"/>
              <a:t>Live as individuals, not in colonies</a:t>
            </a:r>
          </a:p>
          <a:p>
            <a:r>
              <a:rPr lang="en-GB" sz="2000" b="1" dirty="0"/>
              <a:t> </a:t>
            </a:r>
          </a:p>
          <a:p>
            <a:pPr marL="342900" indent="-342900">
              <a:buFont typeface="Courier New" panose="02070309020205020404" pitchFamily="49" charset="0"/>
              <a:buChar char="o"/>
            </a:pPr>
            <a:r>
              <a:rPr lang="en-GB" sz="2000" b="1" dirty="0"/>
              <a:t>Most likely to see the Red Mason Bee</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7703" y="4831308"/>
            <a:ext cx="2834906" cy="177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Red Mason Bee | NatureSpot">
            <a:extLst>
              <a:ext uri="{FF2B5EF4-FFF2-40B4-BE49-F238E27FC236}">
                <a16:creationId xmlns:a16="http://schemas.microsoft.com/office/drawing/2014/main" id="{948DE3EC-F589-7C11-1659-7F5BB20C4A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5453" y="4493940"/>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0BD0257-16BF-D517-EED2-CB4A8B4CDAFC}"/>
              </a:ext>
            </a:extLst>
          </p:cNvPr>
          <p:cNvCxnSpPr/>
          <p:nvPr/>
        </p:nvCxnSpPr>
        <p:spPr>
          <a:xfrm>
            <a:off x="7495309" y="3865418"/>
            <a:ext cx="0" cy="6285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06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11585" y="2787423"/>
            <a:ext cx="4770970" cy="3206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p:txBody>
          <a:bodyPr/>
          <a:lstStyle/>
          <a:p>
            <a:r>
              <a:rPr lang="en-GB" dirty="0"/>
              <a:t>Solitary bee life-cycle</a:t>
            </a:r>
          </a:p>
        </p:txBody>
      </p:sp>
      <p:pic>
        <p:nvPicPr>
          <p:cNvPr id="5" name="Picture 16" descr="http://www.rsl-blank.de/Bilder/Insekt10405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83" y="4438998"/>
            <a:ext cx="2127899" cy="1470767"/>
          </a:xfrm>
          <a:prstGeom prst="rect">
            <a:avLst/>
          </a:prstGeom>
          <a:noFill/>
        </p:spPr>
      </p:pic>
      <p:pic>
        <p:nvPicPr>
          <p:cNvPr id="6" name="Picture 5" descr="http://www.bwars.com/index.php?q=sites/www.bwars.com/files/imagecache/large/species_images/O_leiana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345" y="4444516"/>
            <a:ext cx="3240983" cy="1409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8435" y="2885916"/>
            <a:ext cx="4512949" cy="3108347"/>
          </a:xfrm>
          <a:prstGeom prst="rect">
            <a:avLst/>
          </a:prstGeom>
        </p:spPr>
      </p:pic>
      <p:sp>
        <p:nvSpPr>
          <p:cNvPr id="8" name="Bent Arrow 7"/>
          <p:cNvSpPr/>
          <p:nvPr/>
        </p:nvSpPr>
        <p:spPr>
          <a:xfrm rot="16200000">
            <a:off x="5205378" y="2581917"/>
            <a:ext cx="487291" cy="7838189"/>
          </a:xfrm>
          <a:prstGeom prst="ben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0" name="Right Arrow 9"/>
          <p:cNvSpPr/>
          <p:nvPr/>
        </p:nvSpPr>
        <p:spPr>
          <a:xfrm>
            <a:off x="2652756" y="3585882"/>
            <a:ext cx="617589" cy="298905"/>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pic>
        <p:nvPicPr>
          <p:cNvPr id="1026" name="Picture 2" descr="https://www.westcoastseeds.com/wp-content/uploads/2014/11/ZHG526_Mason-Bee-Cocoons_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942" y="2907532"/>
            <a:ext cx="1451897" cy="15325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38107" t="12361" r="5909" b="34785"/>
          <a:stretch/>
        </p:blipFill>
        <p:spPr>
          <a:xfrm>
            <a:off x="3639781" y="2864487"/>
            <a:ext cx="2502113" cy="1575603"/>
          </a:xfrm>
          <a:prstGeom prst="rect">
            <a:avLst/>
          </a:prstGeom>
        </p:spPr>
      </p:pic>
      <p:sp>
        <p:nvSpPr>
          <p:cNvPr id="16" name="TextBox 15"/>
          <p:cNvSpPr txBox="1"/>
          <p:nvPr/>
        </p:nvSpPr>
        <p:spPr>
          <a:xfrm>
            <a:off x="677557" y="2095982"/>
            <a:ext cx="1704747" cy="707886"/>
          </a:xfrm>
          <a:prstGeom prst="rect">
            <a:avLst/>
          </a:prstGeom>
          <a:noFill/>
        </p:spPr>
        <p:txBody>
          <a:bodyPr wrap="square" rtlCol="0">
            <a:spAutoFit/>
          </a:bodyPr>
          <a:lstStyle/>
          <a:p>
            <a:r>
              <a:rPr lang="en-GB" sz="2000" b="1" dirty="0">
                <a:ln w="9525">
                  <a:solidFill>
                    <a:schemeClr val="bg1"/>
                  </a:solidFill>
                  <a:prstDash val="solid"/>
                </a:ln>
                <a:effectLst>
                  <a:outerShdw blurRad="12700" dist="38100" dir="2700000" algn="tl" rotWithShape="0">
                    <a:schemeClr val="bg1">
                      <a:lumMod val="50000"/>
                    </a:schemeClr>
                  </a:outerShdw>
                </a:effectLst>
              </a:rPr>
              <a:t>March-April</a:t>
            </a:r>
          </a:p>
          <a:p>
            <a:endParaRPr lang="en-GB" sz="2000" b="1" dirty="0"/>
          </a:p>
        </p:txBody>
      </p:sp>
      <p:sp>
        <p:nvSpPr>
          <p:cNvPr id="19" name="TextBox 18"/>
          <p:cNvSpPr txBox="1"/>
          <p:nvPr/>
        </p:nvSpPr>
        <p:spPr>
          <a:xfrm>
            <a:off x="4122307" y="2100085"/>
            <a:ext cx="1704747" cy="707886"/>
          </a:xfrm>
          <a:prstGeom prst="rect">
            <a:avLst/>
          </a:prstGeom>
          <a:noFill/>
        </p:spPr>
        <p:txBody>
          <a:bodyPr wrap="square" rtlCol="0">
            <a:spAutoFit/>
          </a:bodyPr>
          <a:lstStyle/>
          <a:p>
            <a:r>
              <a:rPr lang="en-GB" sz="2000" b="1" dirty="0">
                <a:ln w="9525">
                  <a:solidFill>
                    <a:schemeClr val="bg1"/>
                  </a:solidFill>
                  <a:prstDash val="solid"/>
                </a:ln>
                <a:effectLst>
                  <a:outerShdw blurRad="12700" dist="38100" dir="2700000" algn="tl" rotWithShape="0">
                    <a:schemeClr val="bg1">
                      <a:lumMod val="50000"/>
                    </a:schemeClr>
                  </a:outerShdw>
                </a:effectLst>
              </a:rPr>
              <a:t>April - May</a:t>
            </a:r>
          </a:p>
          <a:p>
            <a:endParaRPr lang="en-GB" sz="2000" b="1" dirty="0"/>
          </a:p>
        </p:txBody>
      </p:sp>
      <p:sp>
        <p:nvSpPr>
          <p:cNvPr id="4" name="Left Brace 3"/>
          <p:cNvSpPr/>
          <p:nvPr/>
        </p:nvSpPr>
        <p:spPr>
          <a:xfrm rot="5400000">
            <a:off x="1443073" y="1694400"/>
            <a:ext cx="173716" cy="1800808"/>
          </a:xfrm>
          <a:prstGeom prst="leftBrace">
            <a:avLst>
              <a:gd name="adj1" fmla="val 94056"/>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eft Brace 20"/>
          <p:cNvSpPr/>
          <p:nvPr/>
        </p:nvSpPr>
        <p:spPr>
          <a:xfrm rot="5400000">
            <a:off x="4788237" y="1665100"/>
            <a:ext cx="173716" cy="1800808"/>
          </a:xfrm>
          <a:prstGeom prst="leftBrace">
            <a:avLst>
              <a:gd name="adj1" fmla="val 94056"/>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ight Arrow 21"/>
          <p:cNvSpPr/>
          <p:nvPr/>
        </p:nvSpPr>
        <p:spPr>
          <a:xfrm>
            <a:off x="6460088" y="3585882"/>
            <a:ext cx="546114" cy="256595"/>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3" name="TextBox 22"/>
          <p:cNvSpPr txBox="1"/>
          <p:nvPr/>
        </p:nvSpPr>
        <p:spPr>
          <a:xfrm>
            <a:off x="8609769" y="2079537"/>
            <a:ext cx="2461406" cy="707886"/>
          </a:xfrm>
          <a:prstGeom prst="rect">
            <a:avLst/>
          </a:prstGeom>
          <a:noFill/>
        </p:spPr>
        <p:txBody>
          <a:bodyPr wrap="square" rtlCol="0">
            <a:spAutoFit/>
          </a:bodyPr>
          <a:lstStyle/>
          <a:p>
            <a:r>
              <a:rPr lang="en-GB" sz="2000" b="1" dirty="0">
                <a:ln w="9525">
                  <a:solidFill>
                    <a:schemeClr val="bg1"/>
                  </a:solidFill>
                  <a:prstDash val="solid"/>
                </a:ln>
                <a:effectLst>
                  <a:outerShdw blurRad="12700" dist="38100" dir="2700000" algn="tl" rotWithShape="0">
                    <a:schemeClr val="bg1">
                      <a:lumMod val="50000"/>
                    </a:schemeClr>
                  </a:outerShdw>
                </a:effectLst>
              </a:rPr>
              <a:t>June – November</a:t>
            </a:r>
          </a:p>
          <a:p>
            <a:endParaRPr lang="en-GB" sz="2000" b="1" dirty="0"/>
          </a:p>
        </p:txBody>
      </p:sp>
      <p:sp>
        <p:nvSpPr>
          <p:cNvPr id="25" name="TextBox 24"/>
          <p:cNvSpPr txBox="1"/>
          <p:nvPr/>
        </p:nvSpPr>
        <p:spPr>
          <a:xfrm>
            <a:off x="4544796" y="6267929"/>
            <a:ext cx="2461406" cy="707886"/>
          </a:xfrm>
          <a:prstGeom prst="rect">
            <a:avLst/>
          </a:prstGeom>
          <a:noFill/>
        </p:spPr>
        <p:txBody>
          <a:bodyPr wrap="square" rtlCol="0">
            <a:spAutoFit/>
          </a:bodyPr>
          <a:lstStyle/>
          <a:p>
            <a:r>
              <a:rPr lang="en-GB" sz="2000" b="1" dirty="0">
                <a:ln w="9525">
                  <a:solidFill>
                    <a:schemeClr val="bg1"/>
                  </a:solidFill>
                  <a:prstDash val="solid"/>
                </a:ln>
                <a:effectLst>
                  <a:outerShdw blurRad="12700" dist="38100" dir="2700000" algn="tl" rotWithShape="0">
                    <a:schemeClr val="bg1">
                      <a:lumMod val="50000"/>
                    </a:schemeClr>
                  </a:outerShdw>
                </a:effectLst>
              </a:rPr>
              <a:t>Overwinter</a:t>
            </a:r>
          </a:p>
          <a:p>
            <a:endParaRPr lang="en-GB" sz="2000" b="1" dirty="0"/>
          </a:p>
        </p:txBody>
      </p:sp>
    </p:spTree>
    <p:extLst>
      <p:ext uri="{BB962C8B-B14F-4D97-AF65-F5344CB8AC3E}">
        <p14:creationId xmlns:p14="http://schemas.microsoft.com/office/powerpoint/2010/main" val="109347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95D8B-89E4-7D41-2F8C-BDA1A7752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85968-40E4-A67D-7CB1-BE63D507B12F}"/>
              </a:ext>
            </a:extLst>
          </p:cNvPr>
          <p:cNvSpPr>
            <a:spLocks noGrp="1"/>
          </p:cNvSpPr>
          <p:nvPr>
            <p:ph type="title"/>
          </p:nvPr>
        </p:nvSpPr>
        <p:spPr/>
        <p:txBody>
          <a:bodyPr/>
          <a:lstStyle/>
          <a:p>
            <a:r>
              <a:rPr lang="en-GB" dirty="0"/>
              <a:t>Bee Hotels</a:t>
            </a:r>
          </a:p>
        </p:txBody>
      </p:sp>
      <p:pic>
        <p:nvPicPr>
          <p:cNvPr id="4" name="Picture 3">
            <a:extLst>
              <a:ext uri="{FF2B5EF4-FFF2-40B4-BE49-F238E27FC236}">
                <a16:creationId xmlns:a16="http://schemas.microsoft.com/office/drawing/2014/main" id="{D35213BF-A9C4-9956-07F6-78C7647CB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408" y="194056"/>
            <a:ext cx="3545705" cy="2659278"/>
          </a:xfrm>
          <a:prstGeom prst="rect">
            <a:avLst/>
          </a:prstGeom>
        </p:spPr>
      </p:pic>
      <p:pic>
        <p:nvPicPr>
          <p:cNvPr id="5" name="Picture 4" descr="cardboard mason bee tubes">
            <a:extLst>
              <a:ext uri="{FF2B5EF4-FFF2-40B4-BE49-F238E27FC236}">
                <a16:creationId xmlns:a16="http://schemas.microsoft.com/office/drawing/2014/main" id="{75F14BE1-EFE6-A9EF-36EB-6BB0A84AB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280" y="2027651"/>
            <a:ext cx="2352541" cy="2928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ee hotel on a fence">
            <a:extLst>
              <a:ext uri="{FF2B5EF4-FFF2-40B4-BE49-F238E27FC236}">
                <a16:creationId xmlns:a16="http://schemas.microsoft.com/office/drawing/2014/main" id="{299679A4-2CA6-2630-3F6B-B15918023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2279" y="5043339"/>
            <a:ext cx="2352541" cy="1631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7391AE0-D7D9-3D0A-773C-61C8E05A830B}"/>
              </a:ext>
            </a:extLst>
          </p:cNvPr>
          <p:cNvPicPr>
            <a:picLocks noChangeAspect="1"/>
          </p:cNvPicPr>
          <p:nvPr/>
        </p:nvPicPr>
        <p:blipFill>
          <a:blip r:embed="rId6"/>
          <a:stretch>
            <a:fillRect/>
          </a:stretch>
        </p:blipFill>
        <p:spPr>
          <a:xfrm>
            <a:off x="7994931" y="4782328"/>
            <a:ext cx="1328145" cy="1969707"/>
          </a:xfrm>
          <a:prstGeom prst="rect">
            <a:avLst/>
          </a:prstGeom>
        </p:spPr>
      </p:pic>
      <p:pic>
        <p:nvPicPr>
          <p:cNvPr id="8" name="Picture 7">
            <a:extLst>
              <a:ext uri="{FF2B5EF4-FFF2-40B4-BE49-F238E27FC236}">
                <a16:creationId xmlns:a16="http://schemas.microsoft.com/office/drawing/2014/main" id="{4A70EC71-09E3-96C7-9730-D4FDFF6F70F4}"/>
              </a:ext>
            </a:extLst>
          </p:cNvPr>
          <p:cNvPicPr>
            <a:picLocks noChangeAspect="1"/>
          </p:cNvPicPr>
          <p:nvPr/>
        </p:nvPicPr>
        <p:blipFill>
          <a:blip r:embed="rId7"/>
          <a:stretch>
            <a:fillRect/>
          </a:stretch>
        </p:blipFill>
        <p:spPr>
          <a:xfrm>
            <a:off x="6753952" y="2968979"/>
            <a:ext cx="2569124" cy="1710073"/>
          </a:xfrm>
          <a:prstGeom prst="rect">
            <a:avLst/>
          </a:prstGeom>
        </p:spPr>
      </p:pic>
      <p:pic>
        <p:nvPicPr>
          <p:cNvPr id="9" name="Picture 8">
            <a:extLst>
              <a:ext uri="{FF2B5EF4-FFF2-40B4-BE49-F238E27FC236}">
                <a16:creationId xmlns:a16="http://schemas.microsoft.com/office/drawing/2014/main" id="{59A9BC9E-2C4B-886A-E1FB-580DFB129A62}"/>
              </a:ext>
            </a:extLst>
          </p:cNvPr>
          <p:cNvPicPr>
            <a:picLocks noChangeAspect="1"/>
          </p:cNvPicPr>
          <p:nvPr/>
        </p:nvPicPr>
        <p:blipFill>
          <a:blip r:embed="rId8"/>
          <a:stretch>
            <a:fillRect/>
          </a:stretch>
        </p:blipFill>
        <p:spPr>
          <a:xfrm>
            <a:off x="9427230" y="194056"/>
            <a:ext cx="2602643" cy="1626652"/>
          </a:xfrm>
          <a:prstGeom prst="rect">
            <a:avLst/>
          </a:prstGeom>
        </p:spPr>
      </p:pic>
      <p:sp>
        <p:nvSpPr>
          <p:cNvPr id="3" name="TextBox 2">
            <a:extLst>
              <a:ext uri="{FF2B5EF4-FFF2-40B4-BE49-F238E27FC236}">
                <a16:creationId xmlns:a16="http://schemas.microsoft.com/office/drawing/2014/main" id="{838A9EBE-A369-C3DA-B1CE-39CB863BFBC3}"/>
              </a:ext>
            </a:extLst>
          </p:cNvPr>
          <p:cNvSpPr txBox="1"/>
          <p:nvPr/>
        </p:nvSpPr>
        <p:spPr>
          <a:xfrm>
            <a:off x="287179" y="2091816"/>
            <a:ext cx="4980849" cy="4985980"/>
          </a:xfrm>
          <a:prstGeom prst="rect">
            <a:avLst/>
          </a:prstGeom>
          <a:noFill/>
        </p:spPr>
        <p:txBody>
          <a:bodyPr wrap="square" rtlCol="0">
            <a:spAutoFit/>
          </a:bodyPr>
          <a:lstStyle/>
          <a:p>
            <a:r>
              <a:rPr lang="en-GB" sz="2400" dirty="0"/>
              <a:t>Bee hotels help provide vital habitats for bees to lay their eggs and overwinter.</a:t>
            </a:r>
          </a:p>
          <a:p>
            <a:endParaRPr lang="en-GB" sz="2400" dirty="0"/>
          </a:p>
          <a:p>
            <a:r>
              <a:rPr lang="en-GB" sz="2400" dirty="0"/>
              <a:t>Ideal hole size is around 8mm in diameter.</a:t>
            </a:r>
          </a:p>
          <a:p>
            <a:endParaRPr lang="en-GB" sz="2400" dirty="0"/>
          </a:p>
          <a:p>
            <a:r>
              <a:rPr lang="en-GB" sz="2400" dirty="0"/>
              <a:t>The </a:t>
            </a:r>
            <a:r>
              <a:rPr lang="en-GB" sz="2400" b="1" dirty="0"/>
              <a:t>Big Bee Hotel Experiment </a:t>
            </a:r>
            <a:r>
              <a:rPr lang="en-GB" sz="2400" dirty="0"/>
              <a:t>is looking at what design features bees like best in a hotel and where they like them placed.</a:t>
            </a:r>
          </a:p>
          <a:p>
            <a:endParaRPr lang="en-GB" dirty="0"/>
          </a:p>
          <a:p>
            <a:endParaRPr lang="en-GB" dirty="0"/>
          </a:p>
          <a:p>
            <a:endParaRPr lang="en-GB" dirty="0"/>
          </a:p>
        </p:txBody>
      </p:sp>
    </p:spTree>
    <p:extLst>
      <p:ext uri="{BB962C8B-B14F-4D97-AF65-F5344CB8AC3E}">
        <p14:creationId xmlns:p14="http://schemas.microsoft.com/office/powerpoint/2010/main" val="156424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make a solitary bee hotel (update 2019)">
            <a:hlinkClick r:id="" action="ppaction://media"/>
            <a:extLst>
              <a:ext uri="{FF2B5EF4-FFF2-40B4-BE49-F238E27FC236}">
                <a16:creationId xmlns:a16="http://schemas.microsoft.com/office/drawing/2014/main" id="{E0E38A6D-A73F-EE98-B58B-B266073382EF}"/>
              </a:ext>
            </a:extLst>
          </p:cNvPr>
          <p:cNvPicPr>
            <a:picLocks noRot="1" noChangeAspect="1"/>
          </p:cNvPicPr>
          <p:nvPr>
            <a:videoFile r:link="rId1"/>
          </p:nvPr>
        </p:nvPicPr>
        <p:blipFill>
          <a:blip r:embed="rId4"/>
          <a:stretch>
            <a:fillRect/>
          </a:stretch>
        </p:blipFill>
        <p:spPr>
          <a:xfrm>
            <a:off x="-47364" y="0"/>
            <a:ext cx="12239364" cy="6915241"/>
          </a:xfrm>
          <a:prstGeom prst="rect">
            <a:avLst/>
          </a:prstGeom>
        </p:spPr>
      </p:pic>
    </p:spTree>
    <p:extLst>
      <p:ext uri="{BB962C8B-B14F-4D97-AF65-F5344CB8AC3E}">
        <p14:creationId xmlns:p14="http://schemas.microsoft.com/office/powerpoint/2010/main" val="188949827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2_Quotab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3.xml><?xml version="1.0" encoding="utf-8"?>
<a:theme xmlns:a="http://schemas.openxmlformats.org/drawingml/2006/main" name="5_Quotab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1219</Words>
  <Application>Microsoft Office PowerPoint</Application>
  <PresentationFormat>Widescreen</PresentationFormat>
  <Paragraphs>95</Paragraphs>
  <Slides>11</Slides>
  <Notes>11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Century Gothic</vt:lpstr>
      <vt:lpstr>Courier New</vt:lpstr>
      <vt:lpstr>Perpetua</vt:lpstr>
      <vt:lpstr>Wingdings 2</vt:lpstr>
      <vt:lpstr>Quotable</vt:lpstr>
      <vt:lpstr>2_Quotable</vt:lpstr>
      <vt:lpstr>5_Quotable</vt:lpstr>
      <vt:lpstr>The Big Bee Hotel Experiment</vt:lpstr>
      <vt:lpstr>Did you know?</vt:lpstr>
      <vt:lpstr>What bees can we find in the UK?</vt:lpstr>
      <vt:lpstr>Honey bee</vt:lpstr>
      <vt:lpstr>Bumble bee</vt:lpstr>
      <vt:lpstr>Solitary bee</vt:lpstr>
      <vt:lpstr>Solitary bee life-cycle</vt:lpstr>
      <vt:lpstr>Bee Hotels</vt:lpstr>
      <vt:lpstr>PowerPoint Presentation</vt:lpstr>
      <vt:lpstr>Bee Creative</vt:lpstr>
      <vt:lpstr>Next Steps</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Bee n’ BHee</dc:title>
  <dc:creator>Robert Fowler</dc:creator>
  <cp:lastModifiedBy>Katie Eberstein</cp:lastModifiedBy>
  <cp:revision>26</cp:revision>
  <dcterms:created xsi:type="dcterms:W3CDTF">2016-02-22T13:58:38Z</dcterms:created>
  <dcterms:modified xsi:type="dcterms:W3CDTF">2026-04-16T12:52:23Z</dcterms:modified>
</cp:coreProperties>
</file>