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144000" type="screen4x3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42099B-5583-2A41-B08A-36CE04767842}" v="19" dt="2026-09-16T08:26:34.3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hyperlink" Target="https://events.teams.microsoft.com/event/9c38c7f3-14ee-46e8-9ec6-30c9b62fbab9@989675fa-45e6-4b52-aa27-062757ad292d?source=copyLinkLegacyShareLinkDialog" TargetMode="External"/><Relationship Id="rId4" Type="http://schemas.openxmlformats.org/officeDocument/2006/relationships/hyperlink" Target="https://events.teams.microsoft.com/event/ec66a3a1-f44a-4f4a-a236-dc7c5d6513ba@989675fa-45e6-4b52-aa27-062757ad292d?source=copyLinkLegacyShareEventDialo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F742B-DA90-50FD-FC45-415860B92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E6BFED-713F-C61F-31C2-B1F8239A11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-1190"/>
          <a:stretch>
            <a:fillRect/>
          </a:stretch>
        </p:blipFill>
        <p:spPr>
          <a:xfrm>
            <a:off x="3565785" y="220768"/>
            <a:ext cx="1617189" cy="7756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4DF06E-75B4-E63F-CC35-465B4B00192F}"/>
              </a:ext>
            </a:extLst>
          </p:cNvPr>
          <p:cNvSpPr txBox="1"/>
          <p:nvPr/>
        </p:nvSpPr>
        <p:spPr>
          <a:xfrm>
            <a:off x="392733" y="1155161"/>
            <a:ext cx="5820919" cy="13218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28932" tIns="14467" rIns="28932" bIns="1446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Dreaming Outloud Pro"/>
                <a:cs typeface="Dreaming Outloud Pro"/>
              </a:rPr>
              <a:t>Our City , Our World and Farm School are teaming up to run two interactive</a:t>
            </a:r>
            <a:r>
              <a:rPr lang="en-US" sz="1400" b="1" dirty="0">
                <a:latin typeface="Dreaming Outloud Pro"/>
                <a:cs typeface="Dreaming Outloud Pro"/>
              </a:rPr>
              <a:t> EYFS and KS1</a:t>
            </a:r>
            <a:r>
              <a:rPr lang="en-US" sz="1400" dirty="0">
                <a:latin typeface="Dreaming Outloud Pro"/>
                <a:cs typeface="Dreaming Outloud Pro"/>
              </a:rPr>
              <a:t> friendly webinars around farming, nature and sustainability.</a:t>
            </a:r>
          </a:p>
          <a:p>
            <a:endParaRPr lang="en-US" sz="1400" dirty="0">
              <a:latin typeface="Dreaming Outloud Pro"/>
              <a:cs typeface="Dreaming Outloud Pro"/>
            </a:endParaRPr>
          </a:p>
          <a:p>
            <a:endParaRPr lang="en-US" sz="1400" dirty="0">
              <a:latin typeface="Dreaming Outloud Pro"/>
              <a:cs typeface="Dreaming Outloud Pro"/>
            </a:endParaRPr>
          </a:p>
          <a:p>
            <a:r>
              <a:rPr lang="en-US" sz="1400" dirty="0">
                <a:latin typeface="Dreaming Outloud Pro"/>
                <a:cs typeface="Dreaming Outloud Pro"/>
              </a:rPr>
              <a:t>To register for a place for your class, please click on the link below. Places are limited so register early.</a:t>
            </a:r>
          </a:p>
        </p:txBody>
      </p:sp>
      <p:pic>
        <p:nvPicPr>
          <p:cNvPr id="7" name="Picture 6" descr="OCOW - Our City Our World - PJS Sustainabilty Plan | Patcham Junior School">
            <a:extLst>
              <a:ext uri="{FF2B5EF4-FFF2-40B4-BE49-F238E27FC236}">
                <a16:creationId xmlns:a16="http://schemas.microsoft.com/office/drawing/2014/main" id="{96952AD4-30F0-DBDB-0BE2-10FBC8BF1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74" y="220706"/>
            <a:ext cx="2435926" cy="7688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744958-3D9B-8659-155B-610EE346BCB2}"/>
              </a:ext>
            </a:extLst>
          </p:cNvPr>
          <p:cNvSpPr txBox="1"/>
          <p:nvPr/>
        </p:nvSpPr>
        <p:spPr>
          <a:xfrm>
            <a:off x="1938031" y="2800134"/>
            <a:ext cx="4612183" cy="31593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28932" tIns="14467" rIns="28932" bIns="1446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ED4C0C"/>
                </a:solidFill>
                <a:latin typeface="Dreaming Outloud Pro"/>
                <a:cs typeface="Dreaming Outloud Pro"/>
              </a:rPr>
              <a:t>A day in a life of a local farmer.</a:t>
            </a:r>
            <a:endParaRPr lang="en-US"/>
          </a:p>
          <a:p>
            <a:r>
              <a:rPr lang="en-US" sz="1600" dirty="0">
                <a:latin typeface="Dreaming Outloud Pro"/>
                <a:cs typeface="Dreaming Outloud Pro"/>
              </a:rPr>
              <a:t>Meet two local farmers who live and work on the South Downs. </a:t>
            </a:r>
          </a:p>
          <a:p>
            <a:endParaRPr lang="en-US" sz="1600" dirty="0">
              <a:latin typeface="Dreaming Outloud Pro"/>
              <a:cs typeface="Dreaming Outloud Pro"/>
            </a:endParaRPr>
          </a:p>
          <a:p>
            <a:r>
              <a:rPr lang="en-US" sz="1600" dirty="0">
                <a:latin typeface="Dreaming Outloud Pro"/>
                <a:cs typeface="Dreaming Outloud Pro"/>
              </a:rPr>
              <a:t>Find out more about what a farmer does all day, what do they love about their job and what parts they don't. </a:t>
            </a:r>
          </a:p>
          <a:p>
            <a:endParaRPr lang="en-US" sz="1600" dirty="0">
              <a:solidFill>
                <a:srgbClr val="000000"/>
              </a:solidFill>
              <a:latin typeface="Dreaming Outloud Pro"/>
              <a:cs typeface="Dreaming Outloud Pro"/>
            </a:endParaRPr>
          </a:p>
          <a:p>
            <a:r>
              <a:rPr lang="en-US" sz="1600" dirty="0">
                <a:solidFill>
                  <a:srgbClr val="000000"/>
                </a:solidFill>
                <a:latin typeface="Dreaming Outloud Pro"/>
                <a:cs typeface="Dreaming Outloud Pro"/>
              </a:rPr>
              <a:t>What can we do to help farmers?</a:t>
            </a:r>
          </a:p>
          <a:p>
            <a:endParaRPr lang="en-US" sz="1600" b="1" dirty="0">
              <a:solidFill>
                <a:srgbClr val="ED4C0C"/>
              </a:solidFill>
              <a:latin typeface="Dreaming Outloud Pro"/>
              <a:cs typeface="Dreaming Outloud Pro"/>
            </a:endParaRPr>
          </a:p>
          <a:p>
            <a:r>
              <a:rPr lang="en-US" sz="1600" dirty="0">
                <a:solidFill>
                  <a:srgbClr val="ED4C0C"/>
                </a:solidFill>
                <a:latin typeface="Dreaming Outloud Pro"/>
                <a:cs typeface="Dreaming Outloud Pro"/>
              </a:rPr>
              <a:t>Wednesday 14th April 11.00am-11.30am. </a:t>
            </a:r>
            <a:endParaRPr lang="en-US" sz="1600">
              <a:solidFill>
                <a:srgbClr val="000000"/>
              </a:solidFill>
              <a:latin typeface="Aptos" panose="02110004020202020204"/>
              <a:cs typeface="Dreaming Outloud Pro"/>
            </a:endParaRPr>
          </a:p>
          <a:p>
            <a:r>
              <a:rPr lang="en-US" sz="1600" dirty="0">
                <a:solidFill>
                  <a:srgbClr val="ED4C0C"/>
                </a:solidFill>
                <a:latin typeface="Dreaming Outloud Pro"/>
                <a:cs typeface="Dreaming Outloud Pro"/>
              </a:rPr>
              <a:t>Register </a:t>
            </a:r>
            <a:r>
              <a:rPr lang="en-US" sz="1600" b="1" dirty="0">
                <a:solidFill>
                  <a:srgbClr val="ED4C0C"/>
                </a:solidFill>
                <a:latin typeface="Dreaming Outloud Pro"/>
                <a:cs typeface="Dreaming Outloud Pro"/>
                <a:hlinkClick r:id="rId4"/>
              </a:rPr>
              <a:t>here</a:t>
            </a:r>
            <a:r>
              <a:rPr lang="en-US" sz="1600" b="1" dirty="0">
                <a:solidFill>
                  <a:srgbClr val="ED4C0C"/>
                </a:solidFill>
                <a:latin typeface="Dreaming Outloud Pro"/>
                <a:cs typeface="Dreaming Outloud Pro"/>
              </a:rPr>
              <a:t>.</a:t>
            </a:r>
            <a:endParaRPr lang="en-US" sz="1600" dirty="0"/>
          </a:p>
          <a:p>
            <a:endParaRPr lang="en-US" sz="570" dirty="0">
              <a:solidFill>
                <a:srgbClr val="ED4C0C"/>
              </a:solidFill>
              <a:latin typeface="Dreaming Outloud Pro"/>
              <a:cs typeface="Dreaming Outloud Pro"/>
            </a:endParaRPr>
          </a:p>
          <a:p>
            <a:endParaRPr lang="en-US" sz="57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E9BE7E-9152-54F6-79A3-8286A1BE1817}"/>
              </a:ext>
            </a:extLst>
          </p:cNvPr>
          <p:cNvSpPr txBox="1"/>
          <p:nvPr/>
        </p:nvSpPr>
        <p:spPr>
          <a:xfrm>
            <a:off x="1938589" y="6444502"/>
            <a:ext cx="4960227" cy="22452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28932" tIns="14467" rIns="28932" bIns="1446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accent6">
                    <a:lumMod val="76000"/>
                  </a:schemeClr>
                </a:solidFill>
                <a:latin typeface="Dreaming Outloud Pro"/>
                <a:cs typeface="Dreaming Outloud Pro"/>
              </a:rPr>
              <a:t>Live Lamb Feeding at Truleigh Hill</a:t>
            </a:r>
            <a:endParaRPr lang="en-US">
              <a:solidFill>
                <a:schemeClr val="accent6">
                  <a:lumMod val="76000"/>
                </a:schemeClr>
              </a:solidFill>
            </a:endParaRPr>
          </a:p>
          <a:p>
            <a:endParaRPr lang="en-US" b="1" dirty="0">
              <a:solidFill>
                <a:schemeClr val="accent6">
                  <a:lumMod val="76000"/>
                </a:schemeClr>
              </a:solidFill>
              <a:latin typeface="Dreaming Outloud Pro"/>
              <a:ea typeface="Calibri"/>
              <a:cs typeface="Dreaming Outloud Pro"/>
            </a:endParaRPr>
          </a:p>
          <a:p>
            <a:r>
              <a:rPr lang="en-US" dirty="0">
                <a:latin typeface="Dreaming Outloud Pro"/>
                <a:ea typeface="Calibri"/>
                <a:cs typeface="Dreaming Outloud Pro"/>
              </a:rPr>
              <a:t>Join Hannah, from Farm School, and Farmer Emma as they introduce you to four new arrivals at Truleigh Centre on the South Downs. </a:t>
            </a:r>
            <a:endParaRPr lang="en-US" dirty="0">
              <a:solidFill>
                <a:srgbClr val="000000"/>
              </a:solidFill>
              <a:latin typeface="Dreaming Outloud Pro"/>
              <a:ea typeface="Calibri"/>
              <a:cs typeface="Dreaming Outloud Pro"/>
            </a:endParaRPr>
          </a:p>
          <a:p>
            <a:endParaRPr lang="en-US" dirty="0">
              <a:solidFill>
                <a:srgbClr val="000000"/>
              </a:solidFill>
              <a:latin typeface="Dreaming Outloud Pro"/>
              <a:ea typeface="Calibri"/>
              <a:cs typeface="Dreaming Outloud Pro"/>
            </a:endParaRPr>
          </a:p>
          <a:p>
            <a:r>
              <a:rPr lang="en-US" dirty="0">
                <a:solidFill>
                  <a:schemeClr val="accent6">
                    <a:lumMod val="76000"/>
                  </a:schemeClr>
                </a:solidFill>
                <a:latin typeface="Dreaming Outloud Pro"/>
                <a:ea typeface="Calibri"/>
                <a:cs typeface="Dreaming Outloud Pro"/>
              </a:rPr>
              <a:t>Thursday 28th April 11.00am-11.30am. </a:t>
            </a:r>
            <a:endParaRPr lang="en-US" b="1">
              <a:solidFill>
                <a:schemeClr val="accent6">
                  <a:lumMod val="76000"/>
                </a:schemeClr>
              </a:solidFill>
              <a:latin typeface="Dreaming Outloud Pro"/>
              <a:ea typeface="Calibri"/>
              <a:cs typeface="Dreaming Outloud Pro"/>
            </a:endParaRPr>
          </a:p>
          <a:p>
            <a:r>
              <a:rPr lang="en-US" dirty="0">
                <a:solidFill>
                  <a:schemeClr val="accent6">
                    <a:lumMod val="76000"/>
                  </a:schemeClr>
                </a:solidFill>
                <a:latin typeface="Dreaming Outloud Pro"/>
                <a:ea typeface="Calibri"/>
                <a:cs typeface="Dreaming Outloud Pro"/>
              </a:rPr>
              <a:t>Register </a:t>
            </a:r>
            <a:r>
              <a:rPr lang="en-US" b="1" dirty="0">
                <a:solidFill>
                  <a:schemeClr val="accent6">
                    <a:lumMod val="76000"/>
                  </a:schemeClr>
                </a:solidFill>
                <a:latin typeface="Dreaming Outloud Pro"/>
                <a:ea typeface="Calibri"/>
                <a:cs typeface="Dreaming Outloud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</a:p>
        </p:txBody>
      </p:sp>
      <p:pic>
        <p:nvPicPr>
          <p:cNvPr id="2" name="Picture 1" descr="Lessons learned from lambing 2022 - South East Farmer">
            <a:extLst>
              <a:ext uri="{FF2B5EF4-FFF2-40B4-BE49-F238E27FC236}">
                <a16:creationId xmlns:a16="http://schemas.microsoft.com/office/drawing/2014/main" id="{D4B7D127-23B8-E6DB-9E3D-44FE00C728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953" y="6556247"/>
            <a:ext cx="1686366" cy="1350851"/>
          </a:xfrm>
          <a:prstGeom prst="flowChartConnector">
            <a:avLst/>
          </a:prstGeom>
        </p:spPr>
      </p:pic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97F5D42E-3A16-5CCC-2806-BDDC80B7AB92}"/>
              </a:ext>
            </a:extLst>
          </p:cNvPr>
          <p:cNvSpPr/>
          <p:nvPr/>
        </p:nvSpPr>
        <p:spPr>
          <a:xfrm>
            <a:off x="107761" y="5798697"/>
            <a:ext cx="1053730" cy="911393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76" tIns="19289" rIns="38576" bIns="19289" rtlCol="0" anchor="ctr"/>
          <a:lstStyle/>
          <a:p>
            <a:pPr algn="ctr"/>
            <a:r>
              <a:rPr lang="en-US" b="1" dirty="0">
                <a:latin typeface="Dreaming Outloud Pro"/>
                <a:cs typeface="Dreaming Outloud Pro"/>
              </a:rPr>
              <a:t>28th</a:t>
            </a:r>
          </a:p>
          <a:p>
            <a:pPr algn="ctr"/>
            <a:r>
              <a:rPr lang="en-US" b="1" dirty="0">
                <a:latin typeface="Dreaming Outloud Pro"/>
                <a:cs typeface="Dreaming Outloud Pro"/>
              </a:rPr>
              <a:t>April</a:t>
            </a:r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1A45866B-27D8-F7E0-7641-A37EE8A069F4}"/>
              </a:ext>
            </a:extLst>
          </p:cNvPr>
          <p:cNvSpPr/>
          <p:nvPr/>
        </p:nvSpPr>
        <p:spPr>
          <a:xfrm>
            <a:off x="857648" y="7716092"/>
            <a:ext cx="863231" cy="647624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932" tIns="14467" rIns="28932" bIns="14467"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Dreaming Outloud Pro"/>
                <a:cs typeface="Dreaming Outloud Pro"/>
              </a:rPr>
              <a:t>Register </a:t>
            </a:r>
            <a:r>
              <a:rPr lang="en-US" sz="1400" b="1" dirty="0">
                <a:solidFill>
                  <a:schemeClr val="tx1"/>
                </a:solidFill>
                <a:latin typeface="Dreaming Outloud Pro"/>
                <a:cs typeface="Dreaming Outloud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lang="en-US" sz="1400">
              <a:solidFill>
                <a:schemeClr val="tx1"/>
              </a:solidFill>
            </a:endParaRPr>
          </a:p>
        </p:txBody>
      </p:sp>
      <p:pic>
        <p:nvPicPr>
          <p:cNvPr id="3" name="Picture 2" descr="South Downs National Park - Rolling Hills and Scenic Trails">
            <a:extLst>
              <a:ext uri="{FF2B5EF4-FFF2-40B4-BE49-F238E27FC236}">
                <a16:creationId xmlns:a16="http://schemas.microsoft.com/office/drawing/2014/main" id="{17BCC83D-2780-B82D-FB8F-7FADA464E8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50" y="3390534"/>
            <a:ext cx="1913062" cy="1307856"/>
          </a:xfrm>
          <a:prstGeom prst="flowChartConnector">
            <a:avLst/>
          </a:prstGeom>
        </p:spPr>
      </p:pic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3A526970-A256-44F1-E29E-0C5D8C0112D4}"/>
              </a:ext>
            </a:extLst>
          </p:cNvPr>
          <p:cNvSpPr/>
          <p:nvPr/>
        </p:nvSpPr>
        <p:spPr>
          <a:xfrm>
            <a:off x="858712" y="4567166"/>
            <a:ext cx="848576" cy="63297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ED4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932" tIns="14467" rIns="28932" bIns="14467"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Dreaming Outloud Pro"/>
                <a:cs typeface="Dreaming Outloud Pro"/>
              </a:rPr>
              <a:t>Register </a:t>
            </a:r>
            <a:r>
              <a:rPr lang="en-US" sz="1100" b="1" dirty="0">
                <a:solidFill>
                  <a:schemeClr val="tx1"/>
                </a:solidFill>
                <a:latin typeface="Dreaming Outloud Pro"/>
                <a:cs typeface="Dreaming Outloud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7431425E-7BFA-9B07-37EC-71208F183760}"/>
              </a:ext>
            </a:extLst>
          </p:cNvPr>
          <p:cNvSpPr/>
          <p:nvPr/>
        </p:nvSpPr>
        <p:spPr>
          <a:xfrm>
            <a:off x="150106" y="2669850"/>
            <a:ext cx="1053731" cy="911393"/>
          </a:xfrm>
          <a:prstGeom prst="flowChartConnector">
            <a:avLst/>
          </a:prstGeom>
          <a:solidFill>
            <a:srgbClr val="ED4C0C"/>
          </a:solidFill>
          <a:ln>
            <a:solidFill>
              <a:srgbClr val="ED4C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932" tIns="14467" rIns="28932" bIns="14467" rtlCol="0" anchor="ctr"/>
          <a:lstStyle/>
          <a:p>
            <a:pPr algn="ctr"/>
            <a:r>
              <a:rPr lang="en-US" b="1" dirty="0">
                <a:latin typeface="Dreaming Outloud Pro"/>
                <a:cs typeface="Dreaming Outloud Pro"/>
              </a:rPr>
              <a:t>14th</a:t>
            </a:r>
          </a:p>
          <a:p>
            <a:pPr algn="ctr"/>
            <a:r>
              <a:rPr lang="en-US" b="1" dirty="0">
                <a:latin typeface="Dreaming Outloud Pro"/>
                <a:cs typeface="Dreaming Outloud Pro"/>
              </a:rPr>
              <a:t>April</a:t>
            </a:r>
          </a:p>
        </p:txBody>
      </p:sp>
    </p:spTree>
    <p:extLst>
      <p:ext uri="{BB962C8B-B14F-4D97-AF65-F5344CB8AC3E}">
        <p14:creationId xmlns:p14="http://schemas.microsoft.com/office/powerpoint/2010/main" val="30646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83</cp:revision>
  <dcterms:created xsi:type="dcterms:W3CDTF">2013-07-15T20:26:40Z</dcterms:created>
  <dcterms:modified xsi:type="dcterms:W3CDTF">2026-09-22T14:48:40Z</dcterms:modified>
</cp:coreProperties>
</file>